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69" r:id="rId3"/>
    <p:sldId id="274" r:id="rId4"/>
    <p:sldId id="258" r:id="rId5"/>
    <p:sldId id="284" r:id="rId6"/>
    <p:sldId id="272" r:id="rId7"/>
    <p:sldId id="262" r:id="rId8"/>
    <p:sldId id="260" r:id="rId9"/>
    <p:sldId id="259" r:id="rId10"/>
    <p:sldId id="282" r:id="rId11"/>
    <p:sldId id="283" r:id="rId12"/>
    <p:sldId id="271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9657D-0156-4736-81F5-8F29388028D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016F3A-EBA2-4230-AD52-479ED720AEC5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আয়শা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পারভীন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E0585641-3880-418C-A88D-00DCB6A3B4C1}" type="parTrans" cxnId="{B77BC7E9-C1D4-4541-AE04-6B54212C1A42}">
      <dgm:prSet/>
      <dgm:spPr/>
      <dgm:t>
        <a:bodyPr/>
        <a:lstStyle/>
        <a:p>
          <a:endParaRPr lang="en-US"/>
        </a:p>
      </dgm:t>
    </dgm:pt>
    <dgm:pt modelId="{FAEA0E79-3D77-4059-88C5-F447DCFB8E50}" type="sibTrans" cxnId="{B77BC7E9-C1D4-4541-AE04-6B54212C1A42}">
      <dgm:prSet/>
      <dgm:spPr/>
      <dgm:t>
        <a:bodyPr/>
        <a:lstStyle/>
        <a:p>
          <a:endParaRPr lang="en-US"/>
        </a:p>
      </dgm:t>
    </dgm:pt>
    <dgm:pt modelId="{7635555E-E1BD-4DF3-ABB9-5DED0809544E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সহকারি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শিক্ষক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366E2557-DF67-4131-A88B-9E07B424F7CE}" type="parTrans" cxnId="{F6E4DC91-3999-4B92-8DFB-3F4B85DA0305}">
      <dgm:prSet/>
      <dgm:spPr/>
      <dgm:t>
        <a:bodyPr/>
        <a:lstStyle/>
        <a:p>
          <a:endParaRPr lang="en-US"/>
        </a:p>
      </dgm:t>
    </dgm:pt>
    <dgm:pt modelId="{494CC627-6E4F-4AC6-8177-192710903B37}" type="sibTrans" cxnId="{F6E4DC91-3999-4B92-8DFB-3F4B85DA0305}">
      <dgm:prSet/>
      <dgm:spPr/>
      <dgm:t>
        <a:bodyPr/>
        <a:lstStyle/>
        <a:p>
          <a:endParaRPr lang="en-US"/>
        </a:p>
      </dgm:t>
    </dgm:pt>
    <dgm:pt modelId="{496C25F6-62B8-4F03-8FB3-C1A3E03DEEDF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সেনানিবাস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7BC375DB-B063-412E-ABD4-559D4D10EB7C}" type="parTrans" cxnId="{CF1BAD4E-5B26-4ED2-B42F-109CB7BA28B5}">
      <dgm:prSet/>
      <dgm:spPr/>
      <dgm:t>
        <a:bodyPr/>
        <a:lstStyle/>
        <a:p>
          <a:endParaRPr lang="en-US"/>
        </a:p>
      </dgm:t>
    </dgm:pt>
    <dgm:pt modelId="{7CCAB0FD-1851-47DB-9C64-DAE0023D9AB9}" type="sibTrans" cxnId="{CF1BAD4E-5B26-4ED2-B42F-109CB7BA28B5}">
      <dgm:prSet/>
      <dgm:spPr/>
      <dgm:t>
        <a:bodyPr/>
        <a:lstStyle/>
        <a:p>
          <a:endParaRPr lang="en-US"/>
        </a:p>
      </dgm:t>
    </dgm:pt>
    <dgm:pt modelId="{00E2B1F0-7C72-4970-836E-F2CDE01A4E8A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ঢাকা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AEE57E44-6BDF-4FFD-8098-133718C8D7D6}" type="parTrans" cxnId="{B7367C12-7605-48BD-857D-51BBC6866F2C}">
      <dgm:prSet/>
      <dgm:spPr/>
      <dgm:t>
        <a:bodyPr/>
        <a:lstStyle/>
        <a:p>
          <a:endParaRPr lang="en-US"/>
        </a:p>
      </dgm:t>
    </dgm:pt>
    <dgm:pt modelId="{4340D75B-7B8B-4C71-A5D9-0FC10AA9C108}" type="sibTrans" cxnId="{B7367C12-7605-48BD-857D-51BBC6866F2C}">
      <dgm:prSet/>
      <dgm:spPr/>
      <dgm:t>
        <a:bodyPr/>
        <a:lstStyle/>
        <a:p>
          <a:endParaRPr lang="en-US"/>
        </a:p>
      </dgm:t>
    </dgm:pt>
    <dgm:pt modelId="{A6C42C68-DC25-4DC5-AA10-846020710C4F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আজমপুর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স:প্রা: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বি</a:t>
          </a:r>
          <a:r>
            <a:rPr lang="en-US" dirty="0" smtClean="0">
              <a:latin typeface="SutonnyMJ" pitchFamily="2" charset="0"/>
              <a:cs typeface="SutonnyMJ" pitchFamily="2" charset="0"/>
            </a:rPr>
            <a:t>: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20D42D5C-CBA9-4DD1-8FBE-A1AAD6741F74}" type="parTrans" cxnId="{CDC6A74E-5099-4AA7-8CEF-A42E977BA61F}">
      <dgm:prSet/>
      <dgm:spPr/>
      <dgm:t>
        <a:bodyPr/>
        <a:lstStyle/>
        <a:p>
          <a:endParaRPr lang="en-US"/>
        </a:p>
      </dgm:t>
    </dgm:pt>
    <dgm:pt modelId="{414A3E2D-AEB7-4A08-B91F-902A385A1F80}" type="sibTrans" cxnId="{CDC6A74E-5099-4AA7-8CEF-A42E977BA61F}">
      <dgm:prSet/>
      <dgm:spPr/>
      <dgm:t>
        <a:bodyPr/>
        <a:lstStyle/>
        <a:p>
          <a:endParaRPr lang="en-US"/>
        </a:p>
      </dgm:t>
    </dgm:pt>
    <dgm:pt modelId="{CD6BB087-DE23-4F24-8F80-A322A410C59A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১২০৬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97B6252D-52CF-4864-ACEC-CDF71723899E}" type="parTrans" cxnId="{60FF318E-4458-40C5-AD10-95822B7A0FD2}">
      <dgm:prSet/>
      <dgm:spPr/>
      <dgm:t>
        <a:bodyPr/>
        <a:lstStyle/>
        <a:p>
          <a:endParaRPr lang="en-US"/>
        </a:p>
      </dgm:t>
    </dgm:pt>
    <dgm:pt modelId="{2A357D14-B7DD-4CE9-BD85-75E0A81D6C2A}" type="sibTrans" cxnId="{60FF318E-4458-40C5-AD10-95822B7A0FD2}">
      <dgm:prSet/>
      <dgm:spPr/>
      <dgm:t>
        <a:bodyPr/>
        <a:lstStyle/>
        <a:p>
          <a:endParaRPr lang="en-US"/>
        </a:p>
      </dgm:t>
    </dgm:pt>
    <dgm:pt modelId="{8A6DEE44-159A-46E5-96A9-4956CB13F2E5}" type="pres">
      <dgm:prSet presAssocID="{9C99657D-0156-4736-81F5-8F29388028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BDD1CB-E77C-43E8-885C-0B5A4E7D040B}" type="pres">
      <dgm:prSet presAssocID="{2C016F3A-EBA2-4230-AD52-479ED720AEC5}" presName="hierRoot1" presStyleCnt="0"/>
      <dgm:spPr/>
    </dgm:pt>
    <dgm:pt modelId="{1AF1D99D-E3F1-4265-A408-546408F0EF56}" type="pres">
      <dgm:prSet presAssocID="{2C016F3A-EBA2-4230-AD52-479ED720AEC5}" presName="composite" presStyleCnt="0"/>
      <dgm:spPr/>
    </dgm:pt>
    <dgm:pt modelId="{1738A763-D337-4315-B67B-0334332038A9}" type="pres">
      <dgm:prSet presAssocID="{2C016F3A-EBA2-4230-AD52-479ED720AEC5}" presName="background" presStyleLbl="node0" presStyleIdx="0" presStyleCnt="1"/>
      <dgm:spPr/>
    </dgm:pt>
    <dgm:pt modelId="{C02471D5-176C-42BA-B62B-013E36F3FE3A}" type="pres">
      <dgm:prSet presAssocID="{2C016F3A-EBA2-4230-AD52-479ED720AEC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D7C487-A652-45D8-8508-8AD82A381B0F}" type="pres">
      <dgm:prSet presAssocID="{2C016F3A-EBA2-4230-AD52-479ED720AEC5}" presName="hierChild2" presStyleCnt="0"/>
      <dgm:spPr/>
    </dgm:pt>
    <dgm:pt modelId="{6AAB979D-46CB-467D-9F29-2755EC2C6391}" type="pres">
      <dgm:prSet presAssocID="{366E2557-DF67-4131-A88B-9E07B424F7C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A2581C7-1982-4F06-A77E-0B101AD4EA8B}" type="pres">
      <dgm:prSet presAssocID="{7635555E-E1BD-4DF3-ABB9-5DED0809544E}" presName="hierRoot2" presStyleCnt="0"/>
      <dgm:spPr/>
    </dgm:pt>
    <dgm:pt modelId="{BE618247-C825-4942-B5EC-BE1E1CF2F551}" type="pres">
      <dgm:prSet presAssocID="{7635555E-E1BD-4DF3-ABB9-5DED0809544E}" presName="composite2" presStyleCnt="0"/>
      <dgm:spPr/>
    </dgm:pt>
    <dgm:pt modelId="{E85E59FF-F42F-4EE5-B8E5-CB13A12FF748}" type="pres">
      <dgm:prSet presAssocID="{7635555E-E1BD-4DF3-ABB9-5DED0809544E}" presName="background2" presStyleLbl="node2" presStyleIdx="0" presStyleCnt="2"/>
      <dgm:spPr/>
    </dgm:pt>
    <dgm:pt modelId="{EA1180BE-E6CC-4051-A9D0-2841AE4F1FF7}" type="pres">
      <dgm:prSet presAssocID="{7635555E-E1BD-4DF3-ABB9-5DED0809544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06CA0D-E15C-42C9-90FB-BAE3ED8F69EC}" type="pres">
      <dgm:prSet presAssocID="{7635555E-E1BD-4DF3-ABB9-5DED0809544E}" presName="hierChild3" presStyleCnt="0"/>
      <dgm:spPr/>
    </dgm:pt>
    <dgm:pt modelId="{68CE63A2-DF7E-4881-BD7E-1C49CCEE92D8}" type="pres">
      <dgm:prSet presAssocID="{7BC375DB-B063-412E-ABD4-559D4D10EB7C}" presName="Name17" presStyleLbl="parChTrans1D3" presStyleIdx="0" presStyleCnt="3"/>
      <dgm:spPr/>
      <dgm:t>
        <a:bodyPr/>
        <a:lstStyle/>
        <a:p>
          <a:endParaRPr lang="en-US"/>
        </a:p>
      </dgm:t>
    </dgm:pt>
    <dgm:pt modelId="{376A241E-2C91-4EC6-95D8-60E7E48A18E9}" type="pres">
      <dgm:prSet presAssocID="{496C25F6-62B8-4F03-8FB3-C1A3E03DEEDF}" presName="hierRoot3" presStyleCnt="0"/>
      <dgm:spPr/>
    </dgm:pt>
    <dgm:pt modelId="{95F78FFD-0B1C-4C47-A8B4-AA7171272BF6}" type="pres">
      <dgm:prSet presAssocID="{496C25F6-62B8-4F03-8FB3-C1A3E03DEEDF}" presName="composite3" presStyleCnt="0"/>
      <dgm:spPr/>
    </dgm:pt>
    <dgm:pt modelId="{24FCA691-15EF-4D29-98B3-E623875334C7}" type="pres">
      <dgm:prSet presAssocID="{496C25F6-62B8-4F03-8FB3-C1A3E03DEEDF}" presName="background3" presStyleLbl="node3" presStyleIdx="0" presStyleCnt="3"/>
      <dgm:spPr/>
    </dgm:pt>
    <dgm:pt modelId="{6B83247F-B558-44E3-9548-176903B97F16}" type="pres">
      <dgm:prSet presAssocID="{496C25F6-62B8-4F03-8FB3-C1A3E03DEEDF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C777E7-10C8-4DC1-A00D-51E57FA88BD0}" type="pres">
      <dgm:prSet presAssocID="{496C25F6-62B8-4F03-8FB3-C1A3E03DEEDF}" presName="hierChild4" presStyleCnt="0"/>
      <dgm:spPr/>
    </dgm:pt>
    <dgm:pt modelId="{BDFE3F91-01ED-49BE-9C5D-CCFBAC2ABD78}" type="pres">
      <dgm:prSet presAssocID="{AEE57E44-6BDF-4FFD-8098-133718C8D7D6}" presName="Name17" presStyleLbl="parChTrans1D3" presStyleIdx="1" presStyleCnt="3"/>
      <dgm:spPr/>
      <dgm:t>
        <a:bodyPr/>
        <a:lstStyle/>
        <a:p>
          <a:endParaRPr lang="en-US"/>
        </a:p>
      </dgm:t>
    </dgm:pt>
    <dgm:pt modelId="{133B0933-DB49-4F1F-A313-8EB9F5A854B4}" type="pres">
      <dgm:prSet presAssocID="{00E2B1F0-7C72-4970-836E-F2CDE01A4E8A}" presName="hierRoot3" presStyleCnt="0"/>
      <dgm:spPr/>
    </dgm:pt>
    <dgm:pt modelId="{E2088DEA-CCCE-46BC-973E-3C94DBC42CF7}" type="pres">
      <dgm:prSet presAssocID="{00E2B1F0-7C72-4970-836E-F2CDE01A4E8A}" presName="composite3" presStyleCnt="0"/>
      <dgm:spPr/>
    </dgm:pt>
    <dgm:pt modelId="{5A2EA5B7-1465-41C8-8D46-2A33778E3F90}" type="pres">
      <dgm:prSet presAssocID="{00E2B1F0-7C72-4970-836E-F2CDE01A4E8A}" presName="background3" presStyleLbl="node3" presStyleIdx="1" presStyleCnt="3"/>
      <dgm:spPr/>
    </dgm:pt>
    <dgm:pt modelId="{1EE5DF76-2697-45CD-BF4C-965623A48466}" type="pres">
      <dgm:prSet presAssocID="{00E2B1F0-7C72-4970-836E-F2CDE01A4E8A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7A1C05-BBDB-4847-8C9F-EE6525F13FB8}" type="pres">
      <dgm:prSet presAssocID="{00E2B1F0-7C72-4970-836E-F2CDE01A4E8A}" presName="hierChild4" presStyleCnt="0"/>
      <dgm:spPr/>
    </dgm:pt>
    <dgm:pt modelId="{1B1BE9F1-0F87-4BEA-8369-88FA6DEF9BB9}" type="pres">
      <dgm:prSet presAssocID="{20D42D5C-CBA9-4DD1-8FBE-A1AAD6741F7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E56C3C1-384E-41A7-A26C-D4AA128BA985}" type="pres">
      <dgm:prSet presAssocID="{A6C42C68-DC25-4DC5-AA10-846020710C4F}" presName="hierRoot2" presStyleCnt="0"/>
      <dgm:spPr/>
    </dgm:pt>
    <dgm:pt modelId="{A6D69E2E-4581-404A-85AD-CEC727EEAE55}" type="pres">
      <dgm:prSet presAssocID="{A6C42C68-DC25-4DC5-AA10-846020710C4F}" presName="composite2" presStyleCnt="0"/>
      <dgm:spPr/>
    </dgm:pt>
    <dgm:pt modelId="{1F53B6E4-3D13-49E5-A36C-76D20DE036F8}" type="pres">
      <dgm:prSet presAssocID="{A6C42C68-DC25-4DC5-AA10-846020710C4F}" presName="background2" presStyleLbl="node2" presStyleIdx="1" presStyleCnt="2"/>
      <dgm:spPr/>
    </dgm:pt>
    <dgm:pt modelId="{883DE0E1-735A-45A7-8A4D-AC00C9F21A36}" type="pres">
      <dgm:prSet presAssocID="{A6C42C68-DC25-4DC5-AA10-846020710C4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961DB5-93B2-4578-AC09-4740C776092C}" type="pres">
      <dgm:prSet presAssocID="{A6C42C68-DC25-4DC5-AA10-846020710C4F}" presName="hierChild3" presStyleCnt="0"/>
      <dgm:spPr/>
    </dgm:pt>
    <dgm:pt modelId="{8607CCCB-3FE7-46B0-A921-BB5863C669B3}" type="pres">
      <dgm:prSet presAssocID="{97B6252D-52CF-4864-ACEC-CDF71723899E}" presName="Name17" presStyleLbl="parChTrans1D3" presStyleIdx="2" presStyleCnt="3"/>
      <dgm:spPr/>
      <dgm:t>
        <a:bodyPr/>
        <a:lstStyle/>
        <a:p>
          <a:endParaRPr lang="en-US"/>
        </a:p>
      </dgm:t>
    </dgm:pt>
    <dgm:pt modelId="{CECADE17-1F60-46C7-BB19-58A266F8B8EB}" type="pres">
      <dgm:prSet presAssocID="{CD6BB087-DE23-4F24-8F80-A322A410C59A}" presName="hierRoot3" presStyleCnt="0"/>
      <dgm:spPr/>
    </dgm:pt>
    <dgm:pt modelId="{1A59EE6C-56E5-467D-BCD9-A0BC83DF8F8C}" type="pres">
      <dgm:prSet presAssocID="{CD6BB087-DE23-4F24-8F80-A322A410C59A}" presName="composite3" presStyleCnt="0"/>
      <dgm:spPr/>
    </dgm:pt>
    <dgm:pt modelId="{E959E3B2-8F03-4FA0-8D68-D5723FBF01A0}" type="pres">
      <dgm:prSet presAssocID="{CD6BB087-DE23-4F24-8F80-A322A410C59A}" presName="background3" presStyleLbl="node3" presStyleIdx="2" presStyleCnt="3"/>
      <dgm:spPr/>
    </dgm:pt>
    <dgm:pt modelId="{E0ABE5B1-D265-4C4C-A1F9-360BD68BC159}" type="pres">
      <dgm:prSet presAssocID="{CD6BB087-DE23-4F24-8F80-A322A410C59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ED2F79-A6DF-4921-BA08-06F195F0B754}" type="pres">
      <dgm:prSet presAssocID="{CD6BB087-DE23-4F24-8F80-A322A410C59A}" presName="hierChild4" presStyleCnt="0"/>
      <dgm:spPr/>
    </dgm:pt>
  </dgm:ptLst>
  <dgm:cxnLst>
    <dgm:cxn modelId="{B7367C12-7605-48BD-857D-51BBC6866F2C}" srcId="{7635555E-E1BD-4DF3-ABB9-5DED0809544E}" destId="{00E2B1F0-7C72-4970-836E-F2CDE01A4E8A}" srcOrd="1" destOrd="0" parTransId="{AEE57E44-6BDF-4FFD-8098-133718C8D7D6}" sibTransId="{4340D75B-7B8B-4C71-A5D9-0FC10AA9C108}"/>
    <dgm:cxn modelId="{4B429F48-5055-41A7-BF18-882B413AFA11}" type="presOf" srcId="{20D42D5C-CBA9-4DD1-8FBE-A1AAD6741F74}" destId="{1B1BE9F1-0F87-4BEA-8369-88FA6DEF9BB9}" srcOrd="0" destOrd="0" presId="urn:microsoft.com/office/officeart/2005/8/layout/hierarchy1"/>
    <dgm:cxn modelId="{955E1C70-4C37-4091-A2F6-C0FC7EB4D9CC}" type="presOf" srcId="{AEE57E44-6BDF-4FFD-8098-133718C8D7D6}" destId="{BDFE3F91-01ED-49BE-9C5D-CCFBAC2ABD78}" srcOrd="0" destOrd="0" presId="urn:microsoft.com/office/officeart/2005/8/layout/hierarchy1"/>
    <dgm:cxn modelId="{A667C6BE-8630-4F03-8500-E177FA2BD1F2}" type="presOf" srcId="{366E2557-DF67-4131-A88B-9E07B424F7CE}" destId="{6AAB979D-46CB-467D-9F29-2755EC2C6391}" srcOrd="0" destOrd="0" presId="urn:microsoft.com/office/officeart/2005/8/layout/hierarchy1"/>
    <dgm:cxn modelId="{052406BA-10AB-41AF-AC4C-C7A9138B6794}" type="presOf" srcId="{496C25F6-62B8-4F03-8FB3-C1A3E03DEEDF}" destId="{6B83247F-B558-44E3-9548-176903B97F16}" srcOrd="0" destOrd="0" presId="urn:microsoft.com/office/officeart/2005/8/layout/hierarchy1"/>
    <dgm:cxn modelId="{C9108ECB-3631-4396-B7B8-31B56F19BBCA}" type="presOf" srcId="{A6C42C68-DC25-4DC5-AA10-846020710C4F}" destId="{883DE0E1-735A-45A7-8A4D-AC00C9F21A36}" srcOrd="0" destOrd="0" presId="urn:microsoft.com/office/officeart/2005/8/layout/hierarchy1"/>
    <dgm:cxn modelId="{7053EF7E-357D-4B21-9963-1444E9FB423D}" type="presOf" srcId="{00E2B1F0-7C72-4970-836E-F2CDE01A4E8A}" destId="{1EE5DF76-2697-45CD-BF4C-965623A48466}" srcOrd="0" destOrd="0" presId="urn:microsoft.com/office/officeart/2005/8/layout/hierarchy1"/>
    <dgm:cxn modelId="{290EBABA-BFD0-48D3-A0BB-09DAB6FA838C}" type="presOf" srcId="{9C99657D-0156-4736-81F5-8F29388028D2}" destId="{8A6DEE44-159A-46E5-96A9-4956CB13F2E5}" srcOrd="0" destOrd="0" presId="urn:microsoft.com/office/officeart/2005/8/layout/hierarchy1"/>
    <dgm:cxn modelId="{624534AD-EAA2-4B0C-98D1-4C6A25D19EE6}" type="presOf" srcId="{7635555E-E1BD-4DF3-ABB9-5DED0809544E}" destId="{EA1180BE-E6CC-4051-A9D0-2841AE4F1FF7}" srcOrd="0" destOrd="0" presId="urn:microsoft.com/office/officeart/2005/8/layout/hierarchy1"/>
    <dgm:cxn modelId="{04C3AA94-C8F1-4B13-B8CC-CBE5F0D58DCC}" type="presOf" srcId="{97B6252D-52CF-4864-ACEC-CDF71723899E}" destId="{8607CCCB-3FE7-46B0-A921-BB5863C669B3}" srcOrd="0" destOrd="0" presId="urn:microsoft.com/office/officeart/2005/8/layout/hierarchy1"/>
    <dgm:cxn modelId="{A1039F38-B6AD-47A8-AA55-0E5FA8E19BBD}" type="presOf" srcId="{CD6BB087-DE23-4F24-8F80-A322A410C59A}" destId="{E0ABE5B1-D265-4C4C-A1F9-360BD68BC159}" srcOrd="0" destOrd="0" presId="urn:microsoft.com/office/officeart/2005/8/layout/hierarchy1"/>
    <dgm:cxn modelId="{F6E4DC91-3999-4B92-8DFB-3F4B85DA0305}" srcId="{2C016F3A-EBA2-4230-AD52-479ED720AEC5}" destId="{7635555E-E1BD-4DF3-ABB9-5DED0809544E}" srcOrd="0" destOrd="0" parTransId="{366E2557-DF67-4131-A88B-9E07B424F7CE}" sibTransId="{494CC627-6E4F-4AC6-8177-192710903B37}"/>
    <dgm:cxn modelId="{60FF318E-4458-40C5-AD10-95822B7A0FD2}" srcId="{A6C42C68-DC25-4DC5-AA10-846020710C4F}" destId="{CD6BB087-DE23-4F24-8F80-A322A410C59A}" srcOrd="0" destOrd="0" parTransId="{97B6252D-52CF-4864-ACEC-CDF71723899E}" sibTransId="{2A357D14-B7DD-4CE9-BD85-75E0A81D6C2A}"/>
    <dgm:cxn modelId="{CF1BAD4E-5B26-4ED2-B42F-109CB7BA28B5}" srcId="{7635555E-E1BD-4DF3-ABB9-5DED0809544E}" destId="{496C25F6-62B8-4F03-8FB3-C1A3E03DEEDF}" srcOrd="0" destOrd="0" parTransId="{7BC375DB-B063-412E-ABD4-559D4D10EB7C}" sibTransId="{7CCAB0FD-1851-47DB-9C64-DAE0023D9AB9}"/>
    <dgm:cxn modelId="{B77BC7E9-C1D4-4541-AE04-6B54212C1A42}" srcId="{9C99657D-0156-4736-81F5-8F29388028D2}" destId="{2C016F3A-EBA2-4230-AD52-479ED720AEC5}" srcOrd="0" destOrd="0" parTransId="{E0585641-3880-418C-A88D-00DCB6A3B4C1}" sibTransId="{FAEA0E79-3D77-4059-88C5-F447DCFB8E50}"/>
    <dgm:cxn modelId="{CDC6A74E-5099-4AA7-8CEF-A42E977BA61F}" srcId="{2C016F3A-EBA2-4230-AD52-479ED720AEC5}" destId="{A6C42C68-DC25-4DC5-AA10-846020710C4F}" srcOrd="1" destOrd="0" parTransId="{20D42D5C-CBA9-4DD1-8FBE-A1AAD6741F74}" sibTransId="{414A3E2D-AEB7-4A08-B91F-902A385A1F80}"/>
    <dgm:cxn modelId="{BD6F1793-7E1C-4BE7-971D-2A7BA37B83BB}" type="presOf" srcId="{2C016F3A-EBA2-4230-AD52-479ED720AEC5}" destId="{C02471D5-176C-42BA-B62B-013E36F3FE3A}" srcOrd="0" destOrd="0" presId="urn:microsoft.com/office/officeart/2005/8/layout/hierarchy1"/>
    <dgm:cxn modelId="{770DB70D-A5FA-4DDD-BE39-B8ACAFF7E5A9}" type="presOf" srcId="{7BC375DB-B063-412E-ABD4-559D4D10EB7C}" destId="{68CE63A2-DF7E-4881-BD7E-1C49CCEE92D8}" srcOrd="0" destOrd="0" presId="urn:microsoft.com/office/officeart/2005/8/layout/hierarchy1"/>
    <dgm:cxn modelId="{D818FFA6-3722-40AE-8F3A-8D86C302A035}" type="presParOf" srcId="{8A6DEE44-159A-46E5-96A9-4956CB13F2E5}" destId="{8CBDD1CB-E77C-43E8-885C-0B5A4E7D040B}" srcOrd="0" destOrd="0" presId="urn:microsoft.com/office/officeart/2005/8/layout/hierarchy1"/>
    <dgm:cxn modelId="{11C58A47-A96B-4775-A3B4-17018A1EE8B2}" type="presParOf" srcId="{8CBDD1CB-E77C-43E8-885C-0B5A4E7D040B}" destId="{1AF1D99D-E3F1-4265-A408-546408F0EF56}" srcOrd="0" destOrd="0" presId="urn:microsoft.com/office/officeart/2005/8/layout/hierarchy1"/>
    <dgm:cxn modelId="{9116A530-7315-4197-9CB6-14FC41E82F42}" type="presParOf" srcId="{1AF1D99D-E3F1-4265-A408-546408F0EF56}" destId="{1738A763-D337-4315-B67B-0334332038A9}" srcOrd="0" destOrd="0" presId="urn:microsoft.com/office/officeart/2005/8/layout/hierarchy1"/>
    <dgm:cxn modelId="{46F93EEE-597B-4553-8075-71A0E18CB9D2}" type="presParOf" srcId="{1AF1D99D-E3F1-4265-A408-546408F0EF56}" destId="{C02471D5-176C-42BA-B62B-013E36F3FE3A}" srcOrd="1" destOrd="0" presId="urn:microsoft.com/office/officeart/2005/8/layout/hierarchy1"/>
    <dgm:cxn modelId="{608DB724-116B-4526-8918-3C1E142E3D48}" type="presParOf" srcId="{8CBDD1CB-E77C-43E8-885C-0B5A4E7D040B}" destId="{72D7C487-A652-45D8-8508-8AD82A381B0F}" srcOrd="1" destOrd="0" presId="urn:microsoft.com/office/officeart/2005/8/layout/hierarchy1"/>
    <dgm:cxn modelId="{AD195BDD-274B-4D78-BDCD-121350C5C0BB}" type="presParOf" srcId="{72D7C487-A652-45D8-8508-8AD82A381B0F}" destId="{6AAB979D-46CB-467D-9F29-2755EC2C6391}" srcOrd="0" destOrd="0" presId="urn:microsoft.com/office/officeart/2005/8/layout/hierarchy1"/>
    <dgm:cxn modelId="{5716D38B-BA6F-40DC-A81F-FD502747C4F0}" type="presParOf" srcId="{72D7C487-A652-45D8-8508-8AD82A381B0F}" destId="{CA2581C7-1982-4F06-A77E-0B101AD4EA8B}" srcOrd="1" destOrd="0" presId="urn:microsoft.com/office/officeart/2005/8/layout/hierarchy1"/>
    <dgm:cxn modelId="{E741B0FC-CBF2-42E0-8EDC-09904F25E1BB}" type="presParOf" srcId="{CA2581C7-1982-4F06-A77E-0B101AD4EA8B}" destId="{BE618247-C825-4942-B5EC-BE1E1CF2F551}" srcOrd="0" destOrd="0" presId="urn:microsoft.com/office/officeart/2005/8/layout/hierarchy1"/>
    <dgm:cxn modelId="{50482771-62F8-4B69-A263-17E333F60F6D}" type="presParOf" srcId="{BE618247-C825-4942-B5EC-BE1E1CF2F551}" destId="{E85E59FF-F42F-4EE5-B8E5-CB13A12FF748}" srcOrd="0" destOrd="0" presId="urn:microsoft.com/office/officeart/2005/8/layout/hierarchy1"/>
    <dgm:cxn modelId="{E659236D-0C6A-48C8-871B-3502A49CE6A8}" type="presParOf" srcId="{BE618247-C825-4942-B5EC-BE1E1CF2F551}" destId="{EA1180BE-E6CC-4051-A9D0-2841AE4F1FF7}" srcOrd="1" destOrd="0" presId="urn:microsoft.com/office/officeart/2005/8/layout/hierarchy1"/>
    <dgm:cxn modelId="{4761C6BF-C717-4E5F-854B-19BBC59705E0}" type="presParOf" srcId="{CA2581C7-1982-4F06-A77E-0B101AD4EA8B}" destId="{4106CA0D-E15C-42C9-90FB-BAE3ED8F69EC}" srcOrd="1" destOrd="0" presId="urn:microsoft.com/office/officeart/2005/8/layout/hierarchy1"/>
    <dgm:cxn modelId="{E6BCFC4F-D6A7-4E03-BF0A-811AF5ED437A}" type="presParOf" srcId="{4106CA0D-E15C-42C9-90FB-BAE3ED8F69EC}" destId="{68CE63A2-DF7E-4881-BD7E-1C49CCEE92D8}" srcOrd="0" destOrd="0" presId="urn:microsoft.com/office/officeart/2005/8/layout/hierarchy1"/>
    <dgm:cxn modelId="{35E78247-2AFF-4CC6-8CDB-7DDD29D1978F}" type="presParOf" srcId="{4106CA0D-E15C-42C9-90FB-BAE3ED8F69EC}" destId="{376A241E-2C91-4EC6-95D8-60E7E48A18E9}" srcOrd="1" destOrd="0" presId="urn:microsoft.com/office/officeart/2005/8/layout/hierarchy1"/>
    <dgm:cxn modelId="{A07E489F-BD00-4D3E-97DF-3EA51B4A740E}" type="presParOf" srcId="{376A241E-2C91-4EC6-95D8-60E7E48A18E9}" destId="{95F78FFD-0B1C-4C47-A8B4-AA7171272BF6}" srcOrd="0" destOrd="0" presId="urn:microsoft.com/office/officeart/2005/8/layout/hierarchy1"/>
    <dgm:cxn modelId="{56E9DB3F-7A47-4B38-B289-6FDF0E25D918}" type="presParOf" srcId="{95F78FFD-0B1C-4C47-A8B4-AA7171272BF6}" destId="{24FCA691-15EF-4D29-98B3-E623875334C7}" srcOrd="0" destOrd="0" presId="urn:microsoft.com/office/officeart/2005/8/layout/hierarchy1"/>
    <dgm:cxn modelId="{4075723E-8D9D-45E2-8E89-997478931E3B}" type="presParOf" srcId="{95F78FFD-0B1C-4C47-A8B4-AA7171272BF6}" destId="{6B83247F-B558-44E3-9548-176903B97F16}" srcOrd="1" destOrd="0" presId="urn:microsoft.com/office/officeart/2005/8/layout/hierarchy1"/>
    <dgm:cxn modelId="{FE6A52C1-EE13-437D-B43D-F6AF10E4A9C6}" type="presParOf" srcId="{376A241E-2C91-4EC6-95D8-60E7E48A18E9}" destId="{7FC777E7-10C8-4DC1-A00D-51E57FA88BD0}" srcOrd="1" destOrd="0" presId="urn:microsoft.com/office/officeart/2005/8/layout/hierarchy1"/>
    <dgm:cxn modelId="{1DF49B93-8E91-4074-9A4C-993801B0B151}" type="presParOf" srcId="{4106CA0D-E15C-42C9-90FB-BAE3ED8F69EC}" destId="{BDFE3F91-01ED-49BE-9C5D-CCFBAC2ABD78}" srcOrd="2" destOrd="0" presId="urn:microsoft.com/office/officeart/2005/8/layout/hierarchy1"/>
    <dgm:cxn modelId="{921FA09F-C90A-406E-BFE5-FD3BD11515C2}" type="presParOf" srcId="{4106CA0D-E15C-42C9-90FB-BAE3ED8F69EC}" destId="{133B0933-DB49-4F1F-A313-8EB9F5A854B4}" srcOrd="3" destOrd="0" presId="urn:microsoft.com/office/officeart/2005/8/layout/hierarchy1"/>
    <dgm:cxn modelId="{CD93A6E5-435C-4CF8-B838-74A01D018C8F}" type="presParOf" srcId="{133B0933-DB49-4F1F-A313-8EB9F5A854B4}" destId="{E2088DEA-CCCE-46BC-973E-3C94DBC42CF7}" srcOrd="0" destOrd="0" presId="urn:microsoft.com/office/officeart/2005/8/layout/hierarchy1"/>
    <dgm:cxn modelId="{D2A427AE-0C05-403D-B4F3-DB3653693142}" type="presParOf" srcId="{E2088DEA-CCCE-46BC-973E-3C94DBC42CF7}" destId="{5A2EA5B7-1465-41C8-8D46-2A33778E3F90}" srcOrd="0" destOrd="0" presId="urn:microsoft.com/office/officeart/2005/8/layout/hierarchy1"/>
    <dgm:cxn modelId="{790E6EE6-50EA-49BF-930F-29850029BA03}" type="presParOf" srcId="{E2088DEA-CCCE-46BC-973E-3C94DBC42CF7}" destId="{1EE5DF76-2697-45CD-BF4C-965623A48466}" srcOrd="1" destOrd="0" presId="urn:microsoft.com/office/officeart/2005/8/layout/hierarchy1"/>
    <dgm:cxn modelId="{4F310CC4-811D-4662-B390-DED16D2BD6F4}" type="presParOf" srcId="{133B0933-DB49-4F1F-A313-8EB9F5A854B4}" destId="{927A1C05-BBDB-4847-8C9F-EE6525F13FB8}" srcOrd="1" destOrd="0" presId="urn:microsoft.com/office/officeart/2005/8/layout/hierarchy1"/>
    <dgm:cxn modelId="{9039EA2E-E584-4120-BDAB-652FB87DE024}" type="presParOf" srcId="{72D7C487-A652-45D8-8508-8AD82A381B0F}" destId="{1B1BE9F1-0F87-4BEA-8369-88FA6DEF9BB9}" srcOrd="2" destOrd="0" presId="urn:microsoft.com/office/officeart/2005/8/layout/hierarchy1"/>
    <dgm:cxn modelId="{53D2A798-0918-4D14-BD21-A3B0D0C22156}" type="presParOf" srcId="{72D7C487-A652-45D8-8508-8AD82A381B0F}" destId="{5E56C3C1-384E-41A7-A26C-D4AA128BA985}" srcOrd="3" destOrd="0" presId="urn:microsoft.com/office/officeart/2005/8/layout/hierarchy1"/>
    <dgm:cxn modelId="{DFE7A1A5-26E5-45D3-A43D-948BA83DCAC5}" type="presParOf" srcId="{5E56C3C1-384E-41A7-A26C-D4AA128BA985}" destId="{A6D69E2E-4581-404A-85AD-CEC727EEAE55}" srcOrd="0" destOrd="0" presId="urn:microsoft.com/office/officeart/2005/8/layout/hierarchy1"/>
    <dgm:cxn modelId="{A212CCA3-AA45-4D70-836F-2CC7A921703A}" type="presParOf" srcId="{A6D69E2E-4581-404A-85AD-CEC727EEAE55}" destId="{1F53B6E4-3D13-49E5-A36C-76D20DE036F8}" srcOrd="0" destOrd="0" presId="urn:microsoft.com/office/officeart/2005/8/layout/hierarchy1"/>
    <dgm:cxn modelId="{BC28EB03-610E-4F4A-A2A0-26257D7A258A}" type="presParOf" srcId="{A6D69E2E-4581-404A-85AD-CEC727EEAE55}" destId="{883DE0E1-735A-45A7-8A4D-AC00C9F21A36}" srcOrd="1" destOrd="0" presId="urn:microsoft.com/office/officeart/2005/8/layout/hierarchy1"/>
    <dgm:cxn modelId="{0BBA139E-65B3-4DFC-9F87-14937181FEC7}" type="presParOf" srcId="{5E56C3C1-384E-41A7-A26C-D4AA128BA985}" destId="{4B961DB5-93B2-4578-AC09-4740C776092C}" srcOrd="1" destOrd="0" presId="urn:microsoft.com/office/officeart/2005/8/layout/hierarchy1"/>
    <dgm:cxn modelId="{5CC31BE2-7C66-4BA9-9A45-C2C394FF4F37}" type="presParOf" srcId="{4B961DB5-93B2-4578-AC09-4740C776092C}" destId="{8607CCCB-3FE7-46B0-A921-BB5863C669B3}" srcOrd="0" destOrd="0" presId="urn:microsoft.com/office/officeart/2005/8/layout/hierarchy1"/>
    <dgm:cxn modelId="{BFE43124-9483-479E-A38E-5F1C7B58A615}" type="presParOf" srcId="{4B961DB5-93B2-4578-AC09-4740C776092C}" destId="{CECADE17-1F60-46C7-BB19-58A266F8B8EB}" srcOrd="1" destOrd="0" presId="urn:microsoft.com/office/officeart/2005/8/layout/hierarchy1"/>
    <dgm:cxn modelId="{CC3CCBBE-4084-4D8B-A3AA-7A4AF4B88F46}" type="presParOf" srcId="{CECADE17-1F60-46C7-BB19-58A266F8B8EB}" destId="{1A59EE6C-56E5-467D-BCD9-A0BC83DF8F8C}" srcOrd="0" destOrd="0" presId="urn:microsoft.com/office/officeart/2005/8/layout/hierarchy1"/>
    <dgm:cxn modelId="{7F399FA1-49D7-48FE-9074-862382A9EA3E}" type="presParOf" srcId="{1A59EE6C-56E5-467D-BCD9-A0BC83DF8F8C}" destId="{E959E3B2-8F03-4FA0-8D68-D5723FBF01A0}" srcOrd="0" destOrd="0" presId="urn:microsoft.com/office/officeart/2005/8/layout/hierarchy1"/>
    <dgm:cxn modelId="{FA20C925-1E27-4A9B-A6C9-B878F79A8609}" type="presParOf" srcId="{1A59EE6C-56E5-467D-BCD9-A0BC83DF8F8C}" destId="{E0ABE5B1-D265-4C4C-A1F9-360BD68BC159}" srcOrd="1" destOrd="0" presId="urn:microsoft.com/office/officeart/2005/8/layout/hierarchy1"/>
    <dgm:cxn modelId="{E3F0A5C3-AB8E-4675-84A4-F9D812DCED03}" type="presParOf" srcId="{CECADE17-1F60-46C7-BB19-58A266F8B8EB}" destId="{C4ED2F79-A6DF-4921-BA08-06F195F0B754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8E7816-485B-4855-B39F-D0D698A3C91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1EBE97-A1D4-410B-918B-A588853CD6E9}">
      <dgm:prSet phldrT="[Text]" custT="1"/>
      <dgm:spPr/>
      <dgm:t>
        <a:bodyPr/>
        <a:lstStyle/>
        <a:p>
          <a:r>
            <a:rPr lang="bn-IN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endParaRPr lang="en-US" sz="5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D3FAFE-FA28-46C6-83F5-9C6B5931A3AA}" type="parTrans" cxnId="{60C63B8D-B9BE-42E0-997A-D4785E525F80}">
      <dgm:prSet/>
      <dgm:spPr/>
      <dgm:t>
        <a:bodyPr/>
        <a:lstStyle/>
        <a:p>
          <a:endParaRPr lang="en-US"/>
        </a:p>
      </dgm:t>
    </dgm:pt>
    <dgm:pt modelId="{759B5EDF-0198-4BAD-B2A5-AA4302EF142E}" type="sibTrans" cxnId="{60C63B8D-B9BE-42E0-997A-D4785E525F80}">
      <dgm:prSet/>
      <dgm:spPr/>
      <dgm:t>
        <a:bodyPr/>
        <a:lstStyle/>
        <a:p>
          <a:endParaRPr lang="en-US"/>
        </a:p>
      </dgm:t>
    </dgm:pt>
    <dgm:pt modelId="{3C0BA011-4020-45D0-9EB0-E9F5CDC1E527}">
      <dgm:prSet phldrT="[Text]"/>
      <dgm:spPr>
        <a:solidFill>
          <a:srgbClr val="92D050"/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 মিনিট= ৬০ সেকেন্ড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D3D6E1-BB0F-4427-A997-E218B035EC5A}" type="parTrans" cxnId="{6AA862D0-7A69-4780-8731-F15FE630F4D7}">
      <dgm:prSet/>
      <dgm:spPr/>
      <dgm:t>
        <a:bodyPr/>
        <a:lstStyle/>
        <a:p>
          <a:endParaRPr lang="en-US" dirty="0"/>
        </a:p>
      </dgm:t>
    </dgm:pt>
    <dgm:pt modelId="{F3AD5DD6-D195-403F-ABD2-70A2685D9257}" type="sibTrans" cxnId="{6AA862D0-7A69-4780-8731-F15FE630F4D7}">
      <dgm:prSet/>
      <dgm:spPr/>
      <dgm:t>
        <a:bodyPr/>
        <a:lstStyle/>
        <a:p>
          <a:endParaRPr lang="en-US"/>
        </a:p>
      </dgm:t>
    </dgm:pt>
    <dgm:pt modelId="{9E10E070-95E9-4082-A5EC-614D59B3491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১ মাস = ৩০ দিন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7CF7DD-121D-424C-8A52-C619D54C7AB3}" type="parTrans" cxnId="{C21ED8EE-51BF-442F-A2D4-36A2B3C4827D}">
      <dgm:prSet/>
      <dgm:spPr/>
      <dgm:t>
        <a:bodyPr/>
        <a:lstStyle/>
        <a:p>
          <a:endParaRPr lang="en-US" dirty="0"/>
        </a:p>
      </dgm:t>
    </dgm:pt>
    <dgm:pt modelId="{8F331A35-EB7B-4142-8659-4F7C0D7235B4}" type="sibTrans" cxnId="{C21ED8EE-51BF-442F-A2D4-36A2B3C4827D}">
      <dgm:prSet/>
      <dgm:spPr/>
      <dgm:t>
        <a:bodyPr/>
        <a:lstStyle/>
        <a:p>
          <a:endParaRPr lang="en-US"/>
        </a:p>
      </dgm:t>
    </dgm:pt>
    <dgm:pt modelId="{0CEF0A2F-0E57-4C1C-9DE2-8AAB01DDF457}">
      <dgm:prSet phldrT="[Text]"/>
      <dgm:spPr>
        <a:solidFill>
          <a:srgbClr val="00B0F0"/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 বছর = ১২ মাস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766785-E9DF-481B-876E-9462A737DB0C}" type="parTrans" cxnId="{57E2D4C2-6B37-4DEA-9530-E0036763A0C5}">
      <dgm:prSet/>
      <dgm:spPr/>
      <dgm:t>
        <a:bodyPr/>
        <a:lstStyle/>
        <a:p>
          <a:endParaRPr lang="en-US" dirty="0"/>
        </a:p>
      </dgm:t>
    </dgm:pt>
    <dgm:pt modelId="{ED88B4C2-66DD-41BE-9975-3613047E2B75}" type="sibTrans" cxnId="{57E2D4C2-6B37-4DEA-9530-E0036763A0C5}">
      <dgm:prSet/>
      <dgm:spPr/>
      <dgm:t>
        <a:bodyPr/>
        <a:lstStyle/>
        <a:p>
          <a:endParaRPr lang="en-US"/>
        </a:p>
      </dgm:t>
    </dgm:pt>
    <dgm:pt modelId="{8A6B5BAD-EE8E-4A77-81EC-E806A8610FDA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 ঘন্টা = ৬০ মিনিট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28E4E6-43BD-48A3-BF36-35C76AC467D8}" type="parTrans" cxnId="{223E4395-32DD-48E4-9D20-361F848119B1}">
      <dgm:prSet/>
      <dgm:spPr/>
      <dgm:t>
        <a:bodyPr/>
        <a:lstStyle/>
        <a:p>
          <a:endParaRPr lang="en-US" dirty="0"/>
        </a:p>
      </dgm:t>
    </dgm:pt>
    <dgm:pt modelId="{99CDE30F-96E0-40F7-8948-C5E6A08C7AB8}" type="sibTrans" cxnId="{223E4395-32DD-48E4-9D20-361F848119B1}">
      <dgm:prSet/>
      <dgm:spPr/>
      <dgm:t>
        <a:bodyPr/>
        <a:lstStyle/>
        <a:p>
          <a:endParaRPr lang="en-US"/>
        </a:p>
      </dgm:t>
    </dgm:pt>
    <dgm:pt modelId="{A0289D11-B689-4185-8393-CD44BD68179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১ দিন = ২৪ ঘন্টা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9A424D-2893-4110-A6FA-A88CC851EC9F}" type="parTrans" cxnId="{B9E96A23-E5B6-4E23-9461-8B37D2998EF1}">
      <dgm:prSet/>
      <dgm:spPr/>
      <dgm:t>
        <a:bodyPr/>
        <a:lstStyle/>
        <a:p>
          <a:endParaRPr lang="en-US" dirty="0"/>
        </a:p>
      </dgm:t>
    </dgm:pt>
    <dgm:pt modelId="{52665B5A-FE7B-4911-894A-417174ED676E}" type="sibTrans" cxnId="{B9E96A23-E5B6-4E23-9461-8B37D2998EF1}">
      <dgm:prSet/>
      <dgm:spPr/>
      <dgm:t>
        <a:bodyPr/>
        <a:lstStyle/>
        <a:p>
          <a:endParaRPr lang="en-US"/>
        </a:p>
      </dgm:t>
    </dgm:pt>
    <dgm:pt modelId="{55C9387B-D2C6-4A83-9F36-FF20A19296C1}" type="pres">
      <dgm:prSet presAssocID="{898E7816-485B-4855-B39F-D0D698A3C91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4CA3BA8-E892-4D1B-BA20-F9E57BB8EACF}" type="pres">
      <dgm:prSet presAssocID="{371EBE97-A1D4-410B-918B-A588853CD6E9}" presName="singleCycle" presStyleCnt="0"/>
      <dgm:spPr/>
    </dgm:pt>
    <dgm:pt modelId="{2D409004-20B9-4FD5-BE21-9B9C60D28535}" type="pres">
      <dgm:prSet presAssocID="{371EBE97-A1D4-410B-918B-A588853CD6E9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301C2EE-AC00-4D10-B1FA-ACA6DCC37F4B}" type="pres">
      <dgm:prSet presAssocID="{62D3D6E1-BB0F-4427-A997-E218B035EC5A}" presName="Name56" presStyleLbl="parChTrans1D2" presStyleIdx="0" presStyleCnt="5"/>
      <dgm:spPr/>
      <dgm:t>
        <a:bodyPr/>
        <a:lstStyle/>
        <a:p>
          <a:endParaRPr lang="en-US"/>
        </a:p>
      </dgm:t>
    </dgm:pt>
    <dgm:pt modelId="{202EFF31-54B5-454C-A7ED-509EC5F838DF}" type="pres">
      <dgm:prSet presAssocID="{3C0BA011-4020-45D0-9EB0-E9F5CDC1E527}" presName="text0" presStyleLbl="node1" presStyleIdx="1" presStyleCnt="6" custScaleX="454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D6B44-9D43-459F-96DC-1996C3EF5FCB}" type="pres">
      <dgm:prSet presAssocID="{9128E4E6-43BD-48A3-BF36-35C76AC467D8}" presName="Name56" presStyleLbl="parChTrans1D2" presStyleIdx="1" presStyleCnt="5"/>
      <dgm:spPr/>
      <dgm:t>
        <a:bodyPr/>
        <a:lstStyle/>
        <a:p>
          <a:endParaRPr lang="en-US"/>
        </a:p>
      </dgm:t>
    </dgm:pt>
    <dgm:pt modelId="{5581CD96-891F-4212-B39C-0894657AACC6}" type="pres">
      <dgm:prSet presAssocID="{8A6B5BAD-EE8E-4A77-81EC-E806A8610FDA}" presName="text0" presStyleLbl="node1" presStyleIdx="2" presStyleCnt="6" custScaleX="334672" custRadScaleRad="156981" custRadScaleInc="25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976B8-83D2-455A-9488-0CB8DCF7117F}" type="pres">
      <dgm:prSet presAssocID="{BF9A424D-2893-4110-A6FA-A88CC851EC9F}" presName="Name56" presStyleLbl="parChTrans1D2" presStyleIdx="2" presStyleCnt="5"/>
      <dgm:spPr/>
      <dgm:t>
        <a:bodyPr/>
        <a:lstStyle/>
        <a:p>
          <a:endParaRPr lang="en-US"/>
        </a:p>
      </dgm:t>
    </dgm:pt>
    <dgm:pt modelId="{120E8FE8-771D-4D46-8EB7-42BD039BD9B8}" type="pres">
      <dgm:prSet presAssocID="{A0289D11-B689-4185-8393-CD44BD681797}" presName="text0" presStyleLbl="node1" presStyleIdx="3" presStyleCnt="6" custScaleX="347599" custRadScaleRad="148338" custRadScaleInc="-63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424AF-1D9C-4FFC-875F-4B9EE0FFE0EA}" type="pres">
      <dgm:prSet presAssocID="{6D7CF7DD-121D-424C-8A52-C619D54C7AB3}" presName="Name56" presStyleLbl="parChTrans1D2" presStyleIdx="3" presStyleCnt="5"/>
      <dgm:spPr/>
      <dgm:t>
        <a:bodyPr/>
        <a:lstStyle/>
        <a:p>
          <a:endParaRPr lang="en-US"/>
        </a:p>
      </dgm:t>
    </dgm:pt>
    <dgm:pt modelId="{54FD0B59-34B5-4C22-A6EC-2BACBD8633A6}" type="pres">
      <dgm:prSet presAssocID="{9E10E070-95E9-4082-A5EC-614D59B3491B}" presName="text0" presStyleLbl="node1" presStyleIdx="4" presStyleCnt="6" custScaleX="324770" custRadScaleRad="135160" custRadScaleInc="54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706A1-94DC-4398-A8D4-3D1B7CCBC8D3}" type="pres">
      <dgm:prSet presAssocID="{43766785-E9DF-481B-876E-9462A737DB0C}" presName="Name56" presStyleLbl="parChTrans1D2" presStyleIdx="4" presStyleCnt="5"/>
      <dgm:spPr/>
      <dgm:t>
        <a:bodyPr/>
        <a:lstStyle/>
        <a:p>
          <a:endParaRPr lang="en-US"/>
        </a:p>
      </dgm:t>
    </dgm:pt>
    <dgm:pt modelId="{D50274ED-6DD0-4AED-8B44-CE755FA1A10A}" type="pres">
      <dgm:prSet presAssocID="{0CEF0A2F-0E57-4C1C-9DE2-8AAB01DDF457}" presName="text0" presStyleLbl="node1" presStyleIdx="5" presStyleCnt="6" custScaleX="300140" custRadScaleRad="147213" custRadScaleInc="-19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E5CD08-DF48-4753-B423-E5F1CB6D9922}" type="presOf" srcId="{A0289D11-B689-4185-8393-CD44BD681797}" destId="{120E8FE8-771D-4D46-8EB7-42BD039BD9B8}" srcOrd="0" destOrd="0" presId="urn:microsoft.com/office/officeart/2008/layout/RadialCluster"/>
    <dgm:cxn modelId="{6E8E0BD0-A583-4C38-9998-2CDD10F538A7}" type="presOf" srcId="{371EBE97-A1D4-410B-918B-A588853CD6E9}" destId="{2D409004-20B9-4FD5-BE21-9B9C60D28535}" srcOrd="0" destOrd="0" presId="urn:microsoft.com/office/officeart/2008/layout/RadialCluster"/>
    <dgm:cxn modelId="{87CEFC3D-7F98-4ED2-B7F5-D79020CD9136}" type="presOf" srcId="{43766785-E9DF-481B-876E-9462A737DB0C}" destId="{E86706A1-94DC-4398-A8D4-3D1B7CCBC8D3}" srcOrd="0" destOrd="0" presId="urn:microsoft.com/office/officeart/2008/layout/RadialCluster"/>
    <dgm:cxn modelId="{7454238B-4EE1-49EF-BA7A-1E33C9B79E70}" type="presOf" srcId="{9128E4E6-43BD-48A3-BF36-35C76AC467D8}" destId="{53DD6B44-9D43-459F-96DC-1996C3EF5FCB}" srcOrd="0" destOrd="0" presId="urn:microsoft.com/office/officeart/2008/layout/RadialCluster"/>
    <dgm:cxn modelId="{6AA862D0-7A69-4780-8731-F15FE630F4D7}" srcId="{371EBE97-A1D4-410B-918B-A588853CD6E9}" destId="{3C0BA011-4020-45D0-9EB0-E9F5CDC1E527}" srcOrd="0" destOrd="0" parTransId="{62D3D6E1-BB0F-4427-A997-E218B035EC5A}" sibTransId="{F3AD5DD6-D195-403F-ABD2-70A2685D9257}"/>
    <dgm:cxn modelId="{C3962159-5369-42EE-A9FD-FE49BF574BF9}" type="presOf" srcId="{62D3D6E1-BB0F-4427-A997-E218B035EC5A}" destId="{6301C2EE-AC00-4D10-B1FA-ACA6DCC37F4B}" srcOrd="0" destOrd="0" presId="urn:microsoft.com/office/officeart/2008/layout/RadialCluster"/>
    <dgm:cxn modelId="{B9E96A23-E5B6-4E23-9461-8B37D2998EF1}" srcId="{371EBE97-A1D4-410B-918B-A588853CD6E9}" destId="{A0289D11-B689-4185-8393-CD44BD681797}" srcOrd="2" destOrd="0" parTransId="{BF9A424D-2893-4110-A6FA-A88CC851EC9F}" sibTransId="{52665B5A-FE7B-4911-894A-417174ED676E}"/>
    <dgm:cxn modelId="{373DC21A-CE20-4BE4-85C5-E34C0F9699EF}" type="presOf" srcId="{BF9A424D-2893-4110-A6FA-A88CC851EC9F}" destId="{D5C976B8-83D2-455A-9488-0CB8DCF7117F}" srcOrd="0" destOrd="0" presId="urn:microsoft.com/office/officeart/2008/layout/RadialCluster"/>
    <dgm:cxn modelId="{60C63B8D-B9BE-42E0-997A-D4785E525F80}" srcId="{898E7816-485B-4855-B39F-D0D698A3C913}" destId="{371EBE97-A1D4-410B-918B-A588853CD6E9}" srcOrd="0" destOrd="0" parTransId="{3CD3FAFE-FA28-46C6-83F5-9C6B5931A3AA}" sibTransId="{759B5EDF-0198-4BAD-B2A5-AA4302EF142E}"/>
    <dgm:cxn modelId="{C21ED8EE-51BF-442F-A2D4-36A2B3C4827D}" srcId="{371EBE97-A1D4-410B-918B-A588853CD6E9}" destId="{9E10E070-95E9-4082-A5EC-614D59B3491B}" srcOrd="3" destOrd="0" parTransId="{6D7CF7DD-121D-424C-8A52-C619D54C7AB3}" sibTransId="{8F331A35-EB7B-4142-8659-4F7C0D7235B4}"/>
    <dgm:cxn modelId="{FFBF369F-4AD2-4D03-A96E-647B33B33D75}" type="presOf" srcId="{3C0BA011-4020-45D0-9EB0-E9F5CDC1E527}" destId="{202EFF31-54B5-454C-A7ED-509EC5F838DF}" srcOrd="0" destOrd="0" presId="urn:microsoft.com/office/officeart/2008/layout/RadialCluster"/>
    <dgm:cxn modelId="{4C77DE0F-AB1A-49E5-9E94-61414632EEAA}" type="presOf" srcId="{0CEF0A2F-0E57-4C1C-9DE2-8AAB01DDF457}" destId="{D50274ED-6DD0-4AED-8B44-CE755FA1A10A}" srcOrd="0" destOrd="0" presId="urn:microsoft.com/office/officeart/2008/layout/RadialCluster"/>
    <dgm:cxn modelId="{2E825A66-1F2E-4E17-85E4-2F3F92554E1D}" type="presOf" srcId="{8A6B5BAD-EE8E-4A77-81EC-E806A8610FDA}" destId="{5581CD96-891F-4212-B39C-0894657AACC6}" srcOrd="0" destOrd="0" presId="urn:microsoft.com/office/officeart/2008/layout/RadialCluster"/>
    <dgm:cxn modelId="{223E4395-32DD-48E4-9D20-361F848119B1}" srcId="{371EBE97-A1D4-410B-918B-A588853CD6E9}" destId="{8A6B5BAD-EE8E-4A77-81EC-E806A8610FDA}" srcOrd="1" destOrd="0" parTransId="{9128E4E6-43BD-48A3-BF36-35C76AC467D8}" sibTransId="{99CDE30F-96E0-40F7-8948-C5E6A08C7AB8}"/>
    <dgm:cxn modelId="{B6ACB402-FED3-4BD6-A61D-94CC6D139374}" type="presOf" srcId="{6D7CF7DD-121D-424C-8A52-C619D54C7AB3}" destId="{FAF424AF-1D9C-4FFC-875F-4B9EE0FFE0EA}" srcOrd="0" destOrd="0" presId="urn:microsoft.com/office/officeart/2008/layout/RadialCluster"/>
    <dgm:cxn modelId="{57E2D4C2-6B37-4DEA-9530-E0036763A0C5}" srcId="{371EBE97-A1D4-410B-918B-A588853CD6E9}" destId="{0CEF0A2F-0E57-4C1C-9DE2-8AAB01DDF457}" srcOrd="4" destOrd="0" parTransId="{43766785-E9DF-481B-876E-9462A737DB0C}" sibTransId="{ED88B4C2-66DD-41BE-9975-3613047E2B75}"/>
    <dgm:cxn modelId="{C92BF079-D2D2-4377-9BB9-2411A66FA83B}" type="presOf" srcId="{898E7816-485B-4855-B39F-D0D698A3C913}" destId="{55C9387B-D2C6-4A83-9F36-FF20A19296C1}" srcOrd="0" destOrd="0" presId="urn:microsoft.com/office/officeart/2008/layout/RadialCluster"/>
    <dgm:cxn modelId="{1D8B71F3-BDBB-4D52-9D47-C8CD16BE9440}" type="presOf" srcId="{9E10E070-95E9-4082-A5EC-614D59B3491B}" destId="{54FD0B59-34B5-4C22-A6EC-2BACBD8633A6}" srcOrd="0" destOrd="0" presId="urn:microsoft.com/office/officeart/2008/layout/RadialCluster"/>
    <dgm:cxn modelId="{12860711-E93F-4FCC-AEAB-9F46B06568F9}" type="presParOf" srcId="{55C9387B-D2C6-4A83-9F36-FF20A19296C1}" destId="{84CA3BA8-E892-4D1B-BA20-F9E57BB8EACF}" srcOrd="0" destOrd="0" presId="urn:microsoft.com/office/officeart/2008/layout/RadialCluster"/>
    <dgm:cxn modelId="{2882D80B-3FD2-4EB5-8580-D5B5B04659C0}" type="presParOf" srcId="{84CA3BA8-E892-4D1B-BA20-F9E57BB8EACF}" destId="{2D409004-20B9-4FD5-BE21-9B9C60D28535}" srcOrd="0" destOrd="0" presId="urn:microsoft.com/office/officeart/2008/layout/RadialCluster"/>
    <dgm:cxn modelId="{F356683F-2AFA-4B95-A96D-64C2400FD3BA}" type="presParOf" srcId="{84CA3BA8-E892-4D1B-BA20-F9E57BB8EACF}" destId="{6301C2EE-AC00-4D10-B1FA-ACA6DCC37F4B}" srcOrd="1" destOrd="0" presId="urn:microsoft.com/office/officeart/2008/layout/RadialCluster"/>
    <dgm:cxn modelId="{407BE2AE-EE5E-4130-AAFE-DECAFE1A5E10}" type="presParOf" srcId="{84CA3BA8-E892-4D1B-BA20-F9E57BB8EACF}" destId="{202EFF31-54B5-454C-A7ED-509EC5F838DF}" srcOrd="2" destOrd="0" presId="urn:microsoft.com/office/officeart/2008/layout/RadialCluster"/>
    <dgm:cxn modelId="{EB818443-231A-40C7-9E1D-C6907EFE7700}" type="presParOf" srcId="{84CA3BA8-E892-4D1B-BA20-F9E57BB8EACF}" destId="{53DD6B44-9D43-459F-96DC-1996C3EF5FCB}" srcOrd="3" destOrd="0" presId="urn:microsoft.com/office/officeart/2008/layout/RadialCluster"/>
    <dgm:cxn modelId="{C2F6420E-E1F0-4CBC-ABA3-CE8C568C772F}" type="presParOf" srcId="{84CA3BA8-E892-4D1B-BA20-F9E57BB8EACF}" destId="{5581CD96-891F-4212-B39C-0894657AACC6}" srcOrd="4" destOrd="0" presId="urn:microsoft.com/office/officeart/2008/layout/RadialCluster"/>
    <dgm:cxn modelId="{7C766E32-8D1F-404C-91DC-E2D526A06FB7}" type="presParOf" srcId="{84CA3BA8-E892-4D1B-BA20-F9E57BB8EACF}" destId="{D5C976B8-83D2-455A-9488-0CB8DCF7117F}" srcOrd="5" destOrd="0" presId="urn:microsoft.com/office/officeart/2008/layout/RadialCluster"/>
    <dgm:cxn modelId="{1AEB1A0D-1F97-46EA-90AA-5D9AC733D6B7}" type="presParOf" srcId="{84CA3BA8-E892-4D1B-BA20-F9E57BB8EACF}" destId="{120E8FE8-771D-4D46-8EB7-42BD039BD9B8}" srcOrd="6" destOrd="0" presId="urn:microsoft.com/office/officeart/2008/layout/RadialCluster"/>
    <dgm:cxn modelId="{7EA4CFCD-18DC-499D-8D67-A056F54D6FE8}" type="presParOf" srcId="{84CA3BA8-E892-4D1B-BA20-F9E57BB8EACF}" destId="{FAF424AF-1D9C-4FFC-875F-4B9EE0FFE0EA}" srcOrd="7" destOrd="0" presId="urn:microsoft.com/office/officeart/2008/layout/RadialCluster"/>
    <dgm:cxn modelId="{64FAB2BC-9FF2-48E5-B254-CED303CEFFA7}" type="presParOf" srcId="{84CA3BA8-E892-4D1B-BA20-F9E57BB8EACF}" destId="{54FD0B59-34B5-4C22-A6EC-2BACBD8633A6}" srcOrd="8" destOrd="0" presId="urn:microsoft.com/office/officeart/2008/layout/RadialCluster"/>
    <dgm:cxn modelId="{8A4FFC54-42AA-4FF2-8965-0055BC451027}" type="presParOf" srcId="{84CA3BA8-E892-4D1B-BA20-F9E57BB8EACF}" destId="{E86706A1-94DC-4398-A8D4-3D1B7CCBC8D3}" srcOrd="9" destOrd="0" presId="urn:microsoft.com/office/officeart/2008/layout/RadialCluster"/>
    <dgm:cxn modelId="{6F40724C-68A3-4465-99EF-29B6751111BE}" type="presParOf" srcId="{84CA3BA8-E892-4D1B-BA20-F9E57BB8EACF}" destId="{D50274ED-6DD0-4AED-8B44-CE755FA1A10A}" srcOrd="10" destOrd="0" presId="urn:microsoft.com/office/officeart/2008/layout/RadialCluster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4D1A9-8629-47F4-AD8D-6339A9EA7422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E446F-CBBD-40AB-9231-BD627B3AA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E446F-CBBD-40AB-9231-BD627B3AAF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E446F-CBBD-40AB-9231-BD627B3AAF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E446F-CBBD-40AB-9231-BD627B3AAF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E446F-CBBD-40AB-9231-BD627B3AAFE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BA2A6-97F4-49D5-AFB0-2574ADC030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BA2A6-97F4-49D5-AFB0-2574ADC030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CDD8C-3679-419E-A4C0-CF560290AA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E446F-CBBD-40AB-9231-BD627B3AAF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9D42C6-8D0B-4A80-8FAC-6CCDAB8E54E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CDD8C-3679-419E-A4C0-CF560290AA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15E65-98D0-49E5-AFA3-E5795617164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E446F-CBBD-40AB-9231-BD627B3AAFE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goto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0668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838200"/>
            <a:ext cx="3276600" cy="8309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0"/>
            <a:ext cx="8534400" cy="255454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১২ বছর ৫ মাসকে দিনে রূপান্তর কর ।</a:t>
            </a:r>
          </a:p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২।১০০০০ সেকেন্ডকে ঘণ্টা, মিনিট এবং সেকেন্ডে প্রকাশ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0"/>
            <a:ext cx="54102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457200" y="2209800"/>
            <a:ext cx="8305800" cy="3962400"/>
          </a:xfrm>
          <a:prstGeom prst="flowChartPreparati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৫ মাস কে ঘণ্টায় পরিণত কর ।</a:t>
            </a: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১ ঘণ্টায় কত মিনিট লিখ </a:t>
            </a:r>
          </a:p>
          <a:p>
            <a:pPr algn="ctr"/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41"/>
            </a:avLst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09800"/>
            <a:ext cx="7398327" cy="253976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lIns="76805" tIns="38402" rIns="76805" bIns="38402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৩০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দিনকে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সেকেন্ডে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রে আনবে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২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বছরকে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ঘন্টায়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রে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আনবে।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৩রা মার্চ ,রবিবার এর ৪০ দিন পরের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দিনটি কি বার ছিল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762000"/>
            <a:ext cx="2286000" cy="70849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lIns="76805" tIns="38402" rIns="76805" bIns="38402" rtlCol="0">
            <a:spAutoFit/>
          </a:bodyPr>
          <a:lstStyle/>
          <a:p>
            <a:pPr algn="ctr"/>
            <a:r>
              <a:rPr lang="bn-BD" sz="41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1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You heart shap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5181600" cy="5638800"/>
          </a:xfrm>
          <a:prstGeom prst="rect">
            <a:avLst/>
          </a:prstGeom>
        </p:spPr>
      </p:pic>
      <p:pic>
        <p:nvPicPr>
          <p:cNvPr id="3" name="Picture 2" descr="q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76400"/>
            <a:ext cx="4343400" cy="47244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7086600"/>
          </a:xfrm>
          <a:prstGeom prst="frame">
            <a:avLst>
              <a:gd name="adj1" fmla="val 185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7">
            <a:extLst>
              <a:ext uri="{FF2B5EF4-FFF2-40B4-BE49-F238E27FC236}">
                <a16:creationId xmlns:a16="http://schemas.microsoft.com/office/drawing/2014/main" xmlns="" id="{AC2A6999-02F5-4FBF-84E8-19A4B8EEAC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961" r="1961"/>
          <a:stretch>
            <a:fillRect/>
          </a:stretch>
        </p:blipFill>
        <p:spPr>
          <a:xfrm>
            <a:off x="5568555" y="1200151"/>
            <a:ext cx="2744586" cy="4957762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7030A0"/>
            </a:solidFill>
            <a:prstDash val="solid"/>
            <a:miter/>
          </a:ln>
          <a:effectLst>
            <a:outerShdw dir="16200000" algn="tl">
              <a:srgbClr val="000000">
                <a:alpha val="45000"/>
              </a:srgbClr>
            </a:outerShdw>
          </a:effectLst>
        </p:spPr>
      </p:pic>
      <p:graphicFrame>
        <p:nvGraphicFramePr>
          <p:cNvPr id="4" name="Diagram 3"/>
          <p:cNvGraphicFramePr/>
          <p:nvPr/>
        </p:nvGraphicFramePr>
        <p:xfrm>
          <a:off x="128588" y="1000126"/>
          <a:ext cx="5239941" cy="53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loud Callout 4"/>
          <p:cNvSpPr/>
          <p:nvPr/>
        </p:nvSpPr>
        <p:spPr>
          <a:xfrm>
            <a:off x="439341" y="185739"/>
            <a:ext cx="1639491" cy="158591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5" tIns="38402" rIns="76805" bIns="38402" rtlCol="0" anchor="ctr"/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শিক্ষক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পরিচিতি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1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" y="1280157"/>
            <a:ext cx="8229600" cy="4058433"/>
          </a:xfrm>
          <a:prstGeom prst="ellipse">
            <a:avLst/>
          </a:prstGeom>
          <a:gradFill>
            <a:gsLst>
              <a:gs pos="0">
                <a:srgbClr val="92D05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শ্রেণিঃপঞ্চম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বিষয়ঃপ্রাথমিক গ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ণি</a:t>
            </a:r>
            <a:r>
              <a:rPr lang="bn-IN" sz="40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ত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অধ্যায়ঃসময়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:</a:t>
            </a:r>
            <a:r>
              <a:rPr lang="bn-IN" sz="4000" dirty="0" smtClean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‘’সময়ের রুপান্তর ‘’</a:t>
            </a:r>
            <a:endParaRPr lang="en-US" sz="4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06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743" y="2231114"/>
            <a:ext cx="7728856" cy="18585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2731" tIns="36366" rIns="72731" bIns="3636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9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2900" smtClean="0">
                <a:latin typeface="NikoshBAN" pitchFamily="2" charset="0"/>
                <a:cs typeface="NikoshBAN" pitchFamily="2" charset="0"/>
              </a:rPr>
              <a:t> </a:t>
            </a:r>
            <a:endParaRPr lang="bn-IN" sz="29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900" dirty="0" smtClean="0">
                <a:latin typeface="NikoshBAN" pitchFamily="2" charset="0"/>
                <a:cs typeface="NikoshBAN" pitchFamily="2" charset="0"/>
              </a:rPr>
              <a:t>২৫.৪.১ বছর, মাস ও দিনকে ঘন্টা, মিনিট ও সেকেন্ডে রুপান্তর করতে পারবে।</a:t>
            </a:r>
          </a:p>
          <a:p>
            <a:r>
              <a:rPr lang="bn-IN" sz="29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9026" y="305861"/>
            <a:ext cx="2327500" cy="9506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2731" tIns="36366" rIns="72731" bIns="36366" rtlCol="0">
            <a:spAutoFit/>
          </a:bodyPr>
          <a:lstStyle/>
          <a:p>
            <a:pPr algn="ctr"/>
            <a:r>
              <a:rPr lang="bn-IN" sz="57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7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838200"/>
            <a:ext cx="58674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এসো ছবি দেখি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h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00250"/>
            <a:ext cx="5562600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0" y="152400"/>
            <a:ext cx="8763000" cy="60198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‘’সময়ের রূপান্তর ‘’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3937" y="232096"/>
            <a:ext cx="5247408" cy="5853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76805" tIns="38402" rIns="76805" bIns="38402" rtlCol="0">
            <a:spAutoFit/>
          </a:bodyPr>
          <a:lstStyle/>
          <a:p>
            <a:pPr algn="ctr"/>
            <a:r>
              <a:rPr lang="bn-IN" sz="33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সম্পর্কে জানি</a:t>
            </a:r>
            <a:endParaRPr lang="en-US" sz="33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415821765"/>
              </p:ext>
            </p:extLst>
          </p:nvPr>
        </p:nvGraphicFramePr>
        <p:xfrm>
          <a:off x="585354" y="1012687"/>
          <a:ext cx="818457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1185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D409004-20B9-4FD5-BE21-9B9C60D28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2D409004-20B9-4FD5-BE21-9B9C60D28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2D409004-20B9-4FD5-BE21-9B9C60D28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301C2EE-AC00-4D10-B1FA-ACA6DCC37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6301C2EE-AC00-4D10-B1FA-ACA6DCC37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6301C2EE-AC00-4D10-B1FA-ACA6DCC37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02EFF31-54B5-454C-A7ED-509EC5F83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graphicEl>
                                              <a:dgm id="{202EFF31-54B5-454C-A7ED-509EC5F83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202EFF31-54B5-454C-A7ED-509EC5F83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3DD6B44-9D43-459F-96DC-1996C3EF5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53DD6B44-9D43-459F-96DC-1996C3EF5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53DD6B44-9D43-459F-96DC-1996C3EF5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581CD96-891F-4212-B39C-0894657AA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5581CD96-891F-4212-B39C-0894657AA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5581CD96-891F-4212-B39C-0894657AA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C976B8-83D2-455A-9488-0CB8DCF71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D5C976B8-83D2-455A-9488-0CB8DCF71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D5C976B8-83D2-455A-9488-0CB8DCF71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0E8FE8-771D-4D46-8EB7-42BD039BD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graphicEl>
                                              <a:dgm id="{120E8FE8-771D-4D46-8EB7-42BD039BD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120E8FE8-771D-4D46-8EB7-42BD039BD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AF424AF-1D9C-4FFC-875F-4B9EE0FFE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FAF424AF-1D9C-4FFC-875F-4B9EE0FFE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graphicEl>
                                              <a:dgm id="{FAF424AF-1D9C-4FFC-875F-4B9EE0FFE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FD0B59-34B5-4C22-A6EC-2BACBD863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54FD0B59-34B5-4C22-A6EC-2BACBD863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graphicEl>
                                              <a:dgm id="{54FD0B59-34B5-4C22-A6EC-2BACBD863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6706A1-94DC-4398-A8D4-3D1B7CCBC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graphicEl>
                                              <a:dgm id="{E86706A1-94DC-4398-A8D4-3D1B7CCBC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graphicEl>
                                              <a:dgm id="{E86706A1-94DC-4398-A8D4-3D1B7CCBC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0274ED-6DD0-4AED-8B44-CE755FA1A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graphicEl>
                                              <a:dgm id="{D50274ED-6DD0-4AED-8B44-CE755FA1A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graphicEl>
                                              <a:dgm id="{D50274ED-6DD0-4AED-8B44-CE755FA1A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1"/>
            <a:ext cx="4191000" cy="6029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8964" tIns="39482" rIns="78964" bIns="39482" rtlCol="0">
            <a:spAutoFit/>
          </a:bodyPr>
          <a:lstStyle/>
          <a:p>
            <a:pPr algn="ctr"/>
            <a:r>
              <a:rPr lang="en-US" sz="3400" dirty="0" err="1">
                <a:latin typeface="NikoshBAN" pitchFamily="2" charset="0"/>
                <a:cs typeface="NikoshBAN" pitchFamily="2" charset="0"/>
              </a:rPr>
              <a:t>সেকেন্ডে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457201"/>
            <a:ext cx="4343400" cy="6029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8964" tIns="39482" rIns="78964" bIns="39482" rtlCol="0">
            <a:spAutoFit/>
          </a:bodyPr>
          <a:lstStyle/>
          <a:p>
            <a:pPr algn="ctr"/>
            <a:r>
              <a:rPr lang="en-US" sz="34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সেকেন্ড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3" y="1676401"/>
            <a:ext cx="1772823" cy="4949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4" tIns="39482" rIns="78964" bIns="39482" rtlCol="0" anchor="ctr"/>
          <a:lstStyle/>
          <a:p>
            <a:pPr algn="ctr"/>
            <a:r>
              <a:rPr lang="bn-BD" sz="3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bn-BD" sz="3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09800" y="1752602"/>
            <a:ext cx="533400" cy="37579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4" tIns="39482" rIns="78964" bIns="39482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1600202"/>
            <a:ext cx="983156" cy="4949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8964" tIns="39482" rIns="78964" bIns="39482" rtlCol="0" anchor="ctr"/>
          <a:lstStyle/>
          <a:p>
            <a:pPr algn="ctr"/>
            <a:r>
              <a:rPr lang="bn-BD" sz="3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bn-BD" sz="3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1" y="1676401"/>
            <a:ext cx="1184084" cy="49493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8964" tIns="39482" rIns="78964" bIns="39482" rtlCol="0" anchor="ctr"/>
          <a:lstStyle/>
          <a:p>
            <a:pPr algn="ctr"/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200" y="1600200"/>
            <a:ext cx="1524000" cy="50682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8964" tIns="39482" rIns="78964" bIns="39482" rtlCol="0" anchor="ctr"/>
          <a:lstStyle/>
          <a:p>
            <a:pPr algn="ctr"/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2" y="3810001"/>
            <a:ext cx="2924483" cy="556789"/>
          </a:xfrm>
          <a:prstGeom prst="rect">
            <a:avLst/>
          </a:prstGeom>
          <a:noFill/>
        </p:spPr>
        <p:txBody>
          <a:bodyPr wrap="square" lIns="78964" tIns="39482" rIns="78964" bIns="39482" rtlCol="0">
            <a:spAutoFit/>
          </a:bodyPr>
          <a:lstStyle/>
          <a:p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962400"/>
            <a:ext cx="3810000" cy="556789"/>
          </a:xfrm>
          <a:prstGeom prst="rect">
            <a:avLst/>
          </a:prstGeom>
          <a:noFill/>
        </p:spPr>
        <p:txBody>
          <a:bodyPr wrap="square" lIns="78964" tIns="39482" rIns="78964" bIns="39482" rtlCol="0">
            <a:spAutoFit/>
          </a:bodyPr>
          <a:lstStyle/>
          <a:p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endParaRPr lang="en-US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28600" y="5029202"/>
            <a:ext cx="8686800" cy="10338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8964" tIns="39482" rIns="78964" bIns="39482" rtlCol="0">
            <a:spAutoFit/>
          </a:bodyPr>
          <a:lstStyle/>
          <a:p>
            <a:pPr algn="ctr"/>
            <a:r>
              <a:rPr lang="bn-BD" sz="3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bn-BD" sz="3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en-US" sz="3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৬০মিনিট</a:t>
            </a:r>
            <a:r>
              <a:rPr lang="bn-BD" sz="3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১৪৪০মিনিট=১৪৪০</a:t>
            </a:r>
            <a:r>
              <a:rPr lang="en-US" sz="3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r>
              <a:rPr lang="bn-BD" sz="3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en-US" sz="3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=৮৬৪০০ </a:t>
            </a:r>
            <a:r>
              <a:rPr lang="en-US" sz="31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সেকেন্ড</a:t>
            </a:r>
            <a:r>
              <a:rPr lang="en-US" sz="3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1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2" y="3200401"/>
            <a:ext cx="3449391" cy="5567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78964" tIns="39482" rIns="78964" bIns="39482" rtlCol="0">
            <a:spAutoFit/>
          </a:bodyPr>
          <a:lstStyle/>
          <a:p>
            <a:pPr algn="ctr"/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100" dirty="0"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en-US" sz="31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31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762002" y="2209803"/>
            <a:ext cx="471191" cy="1676399"/>
          </a:xfrm>
          <a:prstGeom prst="downArrow">
            <a:avLst>
              <a:gd name="adj1" fmla="val 53619"/>
              <a:gd name="adj2" fmla="val 355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4" tIns="39482" rIns="78964" bIns="39482"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505202" y="2209800"/>
            <a:ext cx="471191" cy="1066800"/>
          </a:xfrm>
          <a:prstGeom prst="downArrow">
            <a:avLst>
              <a:gd name="adj1" fmla="val 26852"/>
              <a:gd name="adj2" fmla="val 355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4" tIns="39482" rIns="78964" bIns="39482"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019802" y="2286000"/>
            <a:ext cx="471191" cy="1752600"/>
          </a:xfrm>
          <a:prstGeom prst="downArrow">
            <a:avLst>
              <a:gd name="adj1" fmla="val 26852"/>
              <a:gd name="adj2" fmla="val 355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4" tIns="39482" rIns="78964" bIns="39482"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6366433">
            <a:off x="6662971" y="3283012"/>
            <a:ext cx="3064130" cy="470852"/>
          </a:xfrm>
          <a:prstGeom prst="rightArrow">
            <a:avLst>
              <a:gd name="adj1" fmla="val 20146"/>
              <a:gd name="adj2" fmla="val 42537"/>
            </a:avLst>
          </a:prstGeom>
          <a:solidFill>
            <a:srgbClr val="FF0000"/>
          </a:solidFill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4" tIns="39482" rIns="78964" bIns="39482"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419600" y="1676402"/>
            <a:ext cx="533400" cy="37579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4" tIns="39482" rIns="78964" bIns="39482"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629400" y="1752602"/>
            <a:ext cx="533400" cy="37579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4" tIns="39482" rIns="78964" bIns="3948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4859" y="412046"/>
            <a:ext cx="3423396" cy="7106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8964" tIns="39482" rIns="78964" bIns="39482" rtlCol="0">
            <a:spAutoFit/>
          </a:bodyPr>
          <a:lstStyle/>
          <a:p>
            <a:pPr algn="ctr"/>
            <a:r>
              <a:rPr lang="en-US" sz="4100" dirty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4100" dirty="0" err="1"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1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41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41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8948" y="2538721"/>
            <a:ext cx="1478756" cy="9001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4" tIns="39482" rIns="78964" bIns="39482" rtlCol="0" anchor="ctr"/>
          <a:lstStyle/>
          <a:p>
            <a:pPr algn="ctr"/>
            <a:r>
              <a:rPr lang="bn-BD" sz="3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ঘন্টা </a:t>
            </a:r>
            <a:endParaRPr lang="en-US" sz="31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811" y="2458695"/>
            <a:ext cx="1478756" cy="9001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4" tIns="39482" rIns="78964" bIns="39482" rtlCol="0" anchor="ctr"/>
          <a:lstStyle/>
          <a:p>
            <a:pPr algn="ctr"/>
            <a:r>
              <a:rPr lang="bn-BD" sz="31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 </a:t>
            </a:r>
            <a:endParaRPr lang="en-US" sz="31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6753" y="2524435"/>
            <a:ext cx="1478756" cy="900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8964" tIns="39482" rIns="78964" bIns="39482" rtlCol="0" anchor="ctr"/>
          <a:lstStyle/>
          <a:p>
            <a:pPr algn="ctr"/>
            <a:r>
              <a:rPr lang="bn-BD" sz="3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দিন </a:t>
            </a:r>
            <a:endParaRPr lang="en-US" sz="31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7543161">
            <a:off x="5935060" y="4349945"/>
            <a:ext cx="2358416" cy="417668"/>
          </a:xfrm>
          <a:prstGeom prst="rightArrow">
            <a:avLst>
              <a:gd name="adj1" fmla="val 20146"/>
              <a:gd name="adj2" fmla="val 32585"/>
            </a:avLst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4" tIns="39482" rIns="78964" bIns="39482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0441" y="4629738"/>
            <a:ext cx="2144007" cy="10338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lIns="78964" tIns="39482" rIns="78964" bIns="39482" rtlCol="0">
            <a:spAutoFit/>
          </a:bodyPr>
          <a:lstStyle/>
          <a:p>
            <a:r>
              <a:rPr lang="bn-BD" sz="3100" b="1" dirty="0">
                <a:latin typeface="NikoshBAN" panose="02000000000000000000" pitchFamily="2" charset="0"/>
                <a:cs typeface="NikoshBAN" panose="02000000000000000000" pitchFamily="2" charset="0"/>
              </a:rPr>
              <a:t>১ মাস = ৩০ দিন। </a:t>
            </a:r>
            <a:endParaRPr lang="en-US" sz="3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572000"/>
            <a:ext cx="2085772" cy="10338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78964" tIns="39482" rIns="78964" bIns="39482" rtlCol="0">
            <a:spAutoFit/>
          </a:bodyPr>
          <a:lstStyle/>
          <a:p>
            <a:r>
              <a:rPr lang="bn-BD" sz="3100" b="1" dirty="0">
                <a:latin typeface="NikoshBAN" panose="02000000000000000000" pitchFamily="2" charset="0"/>
                <a:cs typeface="NikoshBAN" panose="02000000000000000000" pitchFamily="2" charset="0"/>
              </a:rPr>
              <a:t>১ দিন = ২৪</a:t>
            </a:r>
            <a:r>
              <a:rPr lang="en-US" sz="31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bn-BD" sz="31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5562600"/>
            <a:ext cx="4155217" cy="10338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78964" tIns="39482" rIns="78964" bIns="39482" rtlCol="0">
            <a:spAutoFit/>
          </a:bodyPr>
          <a:lstStyle/>
          <a:p>
            <a:r>
              <a:rPr lang="bn-BD" sz="3100" b="1" dirty="0">
                <a:latin typeface="NikoshBAN" panose="02000000000000000000" pitchFamily="2" charset="0"/>
                <a:cs typeface="NikoshBAN" panose="02000000000000000000" pitchFamily="2" charset="0"/>
              </a:rPr>
              <a:t>১ মাস = ৩০</a:t>
            </a:r>
            <a:r>
              <a:rPr lang="en-US" sz="3100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3100" b="1" dirty="0">
                <a:latin typeface="NikoshBAN" panose="02000000000000000000" pitchFamily="2" charset="0"/>
                <a:cs typeface="NikoshBAN" panose="02000000000000000000" pitchFamily="2" charset="0"/>
              </a:rPr>
              <a:t> ২৪ ঘন্টা=৭২০ ঘন্টা। </a:t>
            </a:r>
            <a:endParaRPr lang="en-US" sz="3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623367" y="2745888"/>
            <a:ext cx="742951" cy="381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4" tIns="39482" rIns="78964" bIns="39482"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570283" y="2783988"/>
            <a:ext cx="742951" cy="3810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4" tIns="39482" rIns="78964" bIns="39482"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386558" y="3451270"/>
            <a:ext cx="291332" cy="1119336"/>
          </a:xfrm>
          <a:prstGeom prst="downArrow">
            <a:avLst>
              <a:gd name="adj1" fmla="val 286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4" tIns="39482" rIns="78964" bIns="39482"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409569" y="3399888"/>
            <a:ext cx="292876" cy="1155742"/>
          </a:xfrm>
          <a:prstGeom prst="downArrow">
            <a:avLst>
              <a:gd name="adj1" fmla="val 28712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964" tIns="39482" rIns="78964" bIns="394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248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258</Words>
  <Application>Microsoft Office PowerPoint</Application>
  <PresentationFormat>On-screen Show (4:3)</PresentationFormat>
  <Paragraphs>67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33</cp:revision>
  <dcterms:created xsi:type="dcterms:W3CDTF">2006-08-16T00:00:00Z</dcterms:created>
  <dcterms:modified xsi:type="dcterms:W3CDTF">2020-07-11T05:29:04Z</dcterms:modified>
</cp:coreProperties>
</file>