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59" r:id="rId6"/>
    <p:sldId id="260" r:id="rId7"/>
    <p:sldId id="261" r:id="rId8"/>
    <p:sldId id="262" r:id="rId9"/>
    <p:sldId id="263" r:id="rId10"/>
    <p:sldId id="279" r:id="rId11"/>
    <p:sldId id="265" r:id="rId12"/>
    <p:sldId id="280" r:id="rId13"/>
    <p:sldId id="266" r:id="rId14"/>
    <p:sldId id="281" r:id="rId15"/>
    <p:sldId id="267" r:id="rId16"/>
    <p:sldId id="282" r:id="rId17"/>
    <p:sldId id="268" r:id="rId18"/>
    <p:sldId id="283" r:id="rId19"/>
    <p:sldId id="269" r:id="rId20"/>
    <p:sldId id="284" r:id="rId21"/>
    <p:sldId id="270" r:id="rId22"/>
    <p:sldId id="285" r:id="rId23"/>
    <p:sldId id="271" r:id="rId24"/>
    <p:sldId id="286" r:id="rId25"/>
    <p:sldId id="272" r:id="rId26"/>
    <p:sldId id="275" r:id="rId27"/>
    <p:sldId id="276" r:id="rId28"/>
    <p:sldId id="27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D3E590-FC71-40F7-B0E9-46991B72C066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E5BD2AF1-570F-46EA-9F32-279AD776705E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প্রাণি জগৎ</a:t>
          </a:r>
          <a:endParaRPr lang="en-US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অ্যানিম্যালিয়া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203DF6-2DAB-4CCB-BB27-926F54102056}" type="parTrans" cxnId="{14B1610D-F8B9-48B2-9214-1FA00B9060EC}">
      <dgm:prSet/>
      <dgm:spPr/>
      <dgm:t>
        <a:bodyPr/>
        <a:lstStyle/>
        <a:p>
          <a:endParaRPr lang="en-US"/>
        </a:p>
      </dgm:t>
    </dgm:pt>
    <dgm:pt modelId="{43014E78-7FDF-4931-80E2-F48F3ED5E571}" type="sibTrans" cxnId="{14B1610D-F8B9-48B2-9214-1FA00B9060EC}">
      <dgm:prSet/>
      <dgm:spPr/>
      <dgm:t>
        <a:bodyPr/>
        <a:lstStyle/>
        <a:p>
          <a:endParaRPr lang="en-US"/>
        </a:p>
      </dgm:t>
    </dgm:pt>
    <dgm:pt modelId="{1398A0EA-1036-4623-B6B6-3597FF7A3158}">
      <dgm:prSet phldrT="[Text]" custT="1"/>
      <dgm:spPr/>
      <dgm:t>
        <a:bodyPr/>
        <a:lstStyle/>
        <a:p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অ</a:t>
          </a:r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মেরুদন্ডী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BC38A2-0F59-444E-827F-174DDF78A79E}" type="parTrans" cxnId="{1272C303-50F6-4DC7-8FA0-1703445DCC5C}">
      <dgm:prSet/>
      <dgm:spPr/>
      <dgm:t>
        <a:bodyPr/>
        <a:lstStyle/>
        <a:p>
          <a:endParaRPr lang="en-US"/>
        </a:p>
      </dgm:t>
    </dgm:pt>
    <dgm:pt modelId="{4CE0AF76-EEFB-4D0B-9B3C-ACA00FF91C7E}" type="sibTrans" cxnId="{1272C303-50F6-4DC7-8FA0-1703445DCC5C}">
      <dgm:prSet/>
      <dgm:spPr/>
      <dgm:t>
        <a:bodyPr/>
        <a:lstStyle/>
        <a:p>
          <a:endParaRPr lang="en-US"/>
        </a:p>
      </dgm:t>
    </dgm:pt>
    <dgm:pt modelId="{D1EDF96A-C2DE-4254-B43B-CF8609DCFE87}">
      <dgm:prSet phldrT="[Text]" custT="1"/>
      <dgm:spPr/>
      <dgm:t>
        <a:bodyPr/>
        <a:lstStyle/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মেরুদন্ডী</a:t>
          </a:r>
          <a:r>
            <a:rPr lang="bn-IN" sz="27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7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B980F32-63C9-4386-8B86-41262BC17FAB}" type="parTrans" cxnId="{E98F6627-F84E-42B3-AD8C-EE2AB78FAC03}">
      <dgm:prSet/>
      <dgm:spPr/>
      <dgm:t>
        <a:bodyPr/>
        <a:lstStyle/>
        <a:p>
          <a:endParaRPr lang="en-US"/>
        </a:p>
      </dgm:t>
    </dgm:pt>
    <dgm:pt modelId="{85718EAC-C9BF-49FE-9DC1-9D5E1040F8E6}" type="sibTrans" cxnId="{E98F6627-F84E-42B3-AD8C-EE2AB78FAC03}">
      <dgm:prSet/>
      <dgm:spPr/>
      <dgm:t>
        <a:bodyPr/>
        <a:lstStyle/>
        <a:p>
          <a:endParaRPr lang="en-US"/>
        </a:p>
      </dgm:t>
    </dgm:pt>
    <dgm:pt modelId="{E87E8A53-5A0A-41B7-8E88-707AF492AAF1}" type="pres">
      <dgm:prSet presAssocID="{A9D3E590-FC71-40F7-B0E9-46991B72C066}" presName="compositeShape" presStyleCnt="0">
        <dgm:presLayoutVars>
          <dgm:chMax val="7"/>
          <dgm:dir/>
          <dgm:resizeHandles val="exact"/>
        </dgm:presLayoutVars>
      </dgm:prSet>
      <dgm:spPr/>
    </dgm:pt>
    <dgm:pt modelId="{273454CA-4796-405D-BFDE-AE2272E84B00}" type="pres">
      <dgm:prSet presAssocID="{E5BD2AF1-570F-46EA-9F32-279AD776705E}" presName="circ1" presStyleLbl="vennNode1" presStyleIdx="0" presStyleCnt="3" custScaleX="161107" custScaleY="116937" custLinFactNeighborX="2301" custLinFactNeighborY="-16092"/>
      <dgm:spPr/>
      <dgm:t>
        <a:bodyPr/>
        <a:lstStyle/>
        <a:p>
          <a:endParaRPr lang="en-US"/>
        </a:p>
      </dgm:t>
    </dgm:pt>
    <dgm:pt modelId="{2F2A260C-3086-40EC-B3E5-E63B1A572142}" type="pres">
      <dgm:prSet presAssocID="{E5BD2AF1-570F-46EA-9F32-279AD776705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C80CC-E9E9-4CFD-A5DC-A73ED962AC9E}" type="pres">
      <dgm:prSet presAssocID="{1398A0EA-1036-4623-B6B6-3597FF7A3158}" presName="circ2" presStyleLbl="vennNode1" presStyleIdx="1" presStyleCnt="3" custScaleX="122686" custScaleY="119427" custLinFactNeighborX="26777" custLinFactNeighborY="-3163"/>
      <dgm:spPr/>
      <dgm:t>
        <a:bodyPr/>
        <a:lstStyle/>
        <a:p>
          <a:endParaRPr lang="en-US"/>
        </a:p>
      </dgm:t>
    </dgm:pt>
    <dgm:pt modelId="{A7C46664-E8E8-454C-908E-CFC89DC3D6A0}" type="pres">
      <dgm:prSet presAssocID="{1398A0EA-1036-4623-B6B6-3597FF7A315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166E8-DC0D-4B34-81D7-7DE779C3A036}" type="pres">
      <dgm:prSet presAssocID="{D1EDF96A-C2DE-4254-B43B-CF8609DCFE87}" presName="circ3" presStyleLbl="vennNode1" presStyleIdx="2" presStyleCnt="3" custScaleX="120001" custScaleY="121890" custLinFactNeighborX="-32721" custLinFactNeighborY="-1420"/>
      <dgm:spPr/>
      <dgm:t>
        <a:bodyPr/>
        <a:lstStyle/>
        <a:p>
          <a:endParaRPr lang="en-US"/>
        </a:p>
      </dgm:t>
    </dgm:pt>
    <dgm:pt modelId="{9322EFBF-FE8F-4192-BD40-90D017BB9630}" type="pres">
      <dgm:prSet presAssocID="{D1EDF96A-C2DE-4254-B43B-CF8609DCFE8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A1F740-3698-41B9-BCF2-FCF5DDC1B5F7}" type="presOf" srcId="{D1EDF96A-C2DE-4254-B43B-CF8609DCFE87}" destId="{9322EFBF-FE8F-4192-BD40-90D017BB9630}" srcOrd="1" destOrd="0" presId="urn:microsoft.com/office/officeart/2005/8/layout/venn1"/>
    <dgm:cxn modelId="{E98F6627-F84E-42B3-AD8C-EE2AB78FAC03}" srcId="{A9D3E590-FC71-40F7-B0E9-46991B72C066}" destId="{D1EDF96A-C2DE-4254-B43B-CF8609DCFE87}" srcOrd="2" destOrd="0" parTransId="{3B980F32-63C9-4386-8B86-41262BC17FAB}" sibTransId="{85718EAC-C9BF-49FE-9DC1-9D5E1040F8E6}"/>
    <dgm:cxn modelId="{A6A6526A-A939-4993-ABC7-83F26A4F722F}" type="presOf" srcId="{1398A0EA-1036-4623-B6B6-3597FF7A3158}" destId="{A7C46664-E8E8-454C-908E-CFC89DC3D6A0}" srcOrd="1" destOrd="0" presId="urn:microsoft.com/office/officeart/2005/8/layout/venn1"/>
    <dgm:cxn modelId="{1272C303-50F6-4DC7-8FA0-1703445DCC5C}" srcId="{A9D3E590-FC71-40F7-B0E9-46991B72C066}" destId="{1398A0EA-1036-4623-B6B6-3597FF7A3158}" srcOrd="1" destOrd="0" parTransId="{19BC38A2-0F59-444E-827F-174DDF78A79E}" sibTransId="{4CE0AF76-EEFB-4D0B-9B3C-ACA00FF91C7E}"/>
    <dgm:cxn modelId="{308A46F5-4E14-468A-847B-C032B2B12338}" type="presOf" srcId="{D1EDF96A-C2DE-4254-B43B-CF8609DCFE87}" destId="{F11166E8-DC0D-4B34-81D7-7DE779C3A036}" srcOrd="0" destOrd="0" presId="urn:microsoft.com/office/officeart/2005/8/layout/venn1"/>
    <dgm:cxn modelId="{14B1610D-F8B9-48B2-9214-1FA00B9060EC}" srcId="{A9D3E590-FC71-40F7-B0E9-46991B72C066}" destId="{E5BD2AF1-570F-46EA-9F32-279AD776705E}" srcOrd="0" destOrd="0" parTransId="{44203DF6-2DAB-4CCB-BB27-926F54102056}" sibTransId="{43014E78-7FDF-4931-80E2-F48F3ED5E571}"/>
    <dgm:cxn modelId="{3124D05A-2703-4174-9F15-6DBF4E1F3D36}" type="presOf" srcId="{E5BD2AF1-570F-46EA-9F32-279AD776705E}" destId="{2F2A260C-3086-40EC-B3E5-E63B1A572142}" srcOrd="1" destOrd="0" presId="urn:microsoft.com/office/officeart/2005/8/layout/venn1"/>
    <dgm:cxn modelId="{314D1BD5-BDCE-47FA-8670-E0A74A1A436A}" type="presOf" srcId="{E5BD2AF1-570F-46EA-9F32-279AD776705E}" destId="{273454CA-4796-405D-BFDE-AE2272E84B00}" srcOrd="0" destOrd="0" presId="urn:microsoft.com/office/officeart/2005/8/layout/venn1"/>
    <dgm:cxn modelId="{AA6234FC-700E-476D-A5FD-A2A732C9EE9E}" type="presOf" srcId="{1398A0EA-1036-4623-B6B6-3597FF7A3158}" destId="{48EC80CC-E9E9-4CFD-A5DC-A73ED962AC9E}" srcOrd="0" destOrd="0" presId="urn:microsoft.com/office/officeart/2005/8/layout/venn1"/>
    <dgm:cxn modelId="{509A7120-D7AC-441A-A92F-EB179677DE08}" type="presOf" srcId="{A9D3E590-FC71-40F7-B0E9-46991B72C066}" destId="{E87E8A53-5A0A-41B7-8E88-707AF492AAF1}" srcOrd="0" destOrd="0" presId="urn:microsoft.com/office/officeart/2005/8/layout/venn1"/>
    <dgm:cxn modelId="{F5F2FF93-9EFB-4AF7-8AA6-01178E3E0352}" type="presParOf" srcId="{E87E8A53-5A0A-41B7-8E88-707AF492AAF1}" destId="{273454CA-4796-405D-BFDE-AE2272E84B00}" srcOrd="0" destOrd="0" presId="urn:microsoft.com/office/officeart/2005/8/layout/venn1"/>
    <dgm:cxn modelId="{9521A1B5-45C2-441B-9742-293BA04502BD}" type="presParOf" srcId="{E87E8A53-5A0A-41B7-8E88-707AF492AAF1}" destId="{2F2A260C-3086-40EC-B3E5-E63B1A572142}" srcOrd="1" destOrd="0" presId="urn:microsoft.com/office/officeart/2005/8/layout/venn1"/>
    <dgm:cxn modelId="{6ABE45E7-E6D9-484B-874B-AA74C25E0CB8}" type="presParOf" srcId="{E87E8A53-5A0A-41B7-8E88-707AF492AAF1}" destId="{48EC80CC-E9E9-4CFD-A5DC-A73ED962AC9E}" srcOrd="2" destOrd="0" presId="urn:microsoft.com/office/officeart/2005/8/layout/venn1"/>
    <dgm:cxn modelId="{38AF11DA-9DE0-483E-ACEC-56276B3CE679}" type="presParOf" srcId="{E87E8A53-5A0A-41B7-8E88-707AF492AAF1}" destId="{A7C46664-E8E8-454C-908E-CFC89DC3D6A0}" srcOrd="3" destOrd="0" presId="urn:microsoft.com/office/officeart/2005/8/layout/venn1"/>
    <dgm:cxn modelId="{58C2A2FD-9ADE-45B4-B862-2443F2B0E55C}" type="presParOf" srcId="{E87E8A53-5A0A-41B7-8E88-707AF492AAF1}" destId="{F11166E8-DC0D-4B34-81D7-7DE779C3A036}" srcOrd="4" destOrd="0" presId="urn:microsoft.com/office/officeart/2005/8/layout/venn1"/>
    <dgm:cxn modelId="{7273FC75-65E5-4BB6-9811-F8E9CF646123}" type="presParOf" srcId="{E87E8A53-5A0A-41B7-8E88-707AF492AAF1}" destId="{9322EFBF-FE8F-4192-BD40-90D017BB963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4CBB49-B77C-4B8B-B8BB-4C21EDF63783}" type="doc">
      <dgm:prSet loTypeId="urn:microsoft.com/office/officeart/2005/8/layout/radial5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DEF6F92-5737-428D-B8DD-392B09809AC3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অমেরুদন্ডী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প্রাণি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A1645E-3015-45D4-82B2-0F3CA20705C8}" type="parTrans" cxnId="{22324E5D-3B6F-40A3-B278-55AD6EEED8F2}">
      <dgm:prSet/>
      <dgm:spPr/>
      <dgm:t>
        <a:bodyPr/>
        <a:lstStyle/>
        <a:p>
          <a:endParaRPr lang="en-US"/>
        </a:p>
      </dgm:t>
    </dgm:pt>
    <dgm:pt modelId="{670B40C7-E172-463E-8D9C-7D572AA666B6}" type="sibTrans" cxnId="{22324E5D-3B6F-40A3-B278-55AD6EEED8F2}">
      <dgm:prSet/>
      <dgm:spPr/>
      <dgm:t>
        <a:bodyPr/>
        <a:lstStyle/>
        <a:p>
          <a:endParaRPr lang="en-US"/>
        </a:p>
      </dgm:t>
    </dgm:pt>
    <dgm:pt modelId="{48094F46-F36B-48B8-9586-EF8EAB326EE3}">
      <dgm:prSet phldrT="[Text]" custT="1"/>
      <dgm:spPr/>
      <dgm:t>
        <a:bodyPr/>
        <a:lstStyle/>
        <a:p>
          <a:r>
            <a:rPr lang="bn-IN" sz="20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পরিফেরা </a:t>
          </a:r>
          <a:endParaRPr lang="en-US" sz="20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F6F900-E1BE-43EE-8D4D-B6A873D5C55E}" type="parTrans" cxnId="{FE4C27BD-E7C2-45A9-B8D4-98F47FFD19E7}">
      <dgm:prSet/>
      <dgm:spPr/>
      <dgm:t>
        <a:bodyPr/>
        <a:lstStyle/>
        <a:p>
          <a:endParaRPr lang="en-US"/>
        </a:p>
      </dgm:t>
    </dgm:pt>
    <dgm:pt modelId="{713A7523-39CB-4E90-9599-9D5CBECFFA6F}" type="sibTrans" cxnId="{FE4C27BD-E7C2-45A9-B8D4-98F47FFD19E7}">
      <dgm:prSet/>
      <dgm:spPr/>
      <dgm:t>
        <a:bodyPr/>
        <a:lstStyle/>
        <a:p>
          <a:endParaRPr lang="en-US"/>
        </a:p>
      </dgm:t>
    </dgm:pt>
    <dgm:pt modelId="{4FA12DDB-E4B3-49F5-97E5-B671DF495D7C}">
      <dgm:prSet phldrT="[Text]" custT="1"/>
      <dgm:spPr/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নিডারিয়া</a:t>
          </a:r>
          <a:r>
            <a:rPr lang="bn-IN" sz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9BF92F7-7EB0-4EF9-A0C5-044CC759790D}" type="parTrans" cxnId="{D4B418AC-5E02-4CF7-A83A-CA52B29FE3B7}">
      <dgm:prSet/>
      <dgm:spPr/>
      <dgm:t>
        <a:bodyPr/>
        <a:lstStyle/>
        <a:p>
          <a:endParaRPr lang="en-US"/>
        </a:p>
      </dgm:t>
    </dgm:pt>
    <dgm:pt modelId="{F9BC5952-9ED7-4761-A708-6389E2F12F8E}" type="sibTrans" cxnId="{D4B418AC-5E02-4CF7-A83A-CA52B29FE3B7}">
      <dgm:prSet/>
      <dgm:spPr/>
      <dgm:t>
        <a:bodyPr/>
        <a:lstStyle/>
        <a:p>
          <a:endParaRPr lang="en-US"/>
        </a:p>
      </dgm:t>
    </dgm:pt>
    <dgm:pt modelId="{971573DD-32CA-4182-A7F3-3BE925D1F163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2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প্লাটিহেলমিনথেস</a:t>
          </a:r>
          <a:endParaRPr lang="en-US" sz="2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4852C1-FBB8-4463-8839-8928AC32841E}" type="parTrans" cxnId="{75AE9C11-125B-44FA-963A-994A0B2DD35B}">
      <dgm:prSet/>
      <dgm:spPr/>
      <dgm:t>
        <a:bodyPr/>
        <a:lstStyle/>
        <a:p>
          <a:endParaRPr lang="en-US"/>
        </a:p>
      </dgm:t>
    </dgm:pt>
    <dgm:pt modelId="{6666D67E-56EF-4C2B-A6AF-86004B501992}" type="sibTrans" cxnId="{75AE9C11-125B-44FA-963A-994A0B2DD35B}">
      <dgm:prSet/>
      <dgm:spPr/>
      <dgm:t>
        <a:bodyPr/>
        <a:lstStyle/>
        <a:p>
          <a:endParaRPr lang="en-US"/>
        </a:p>
      </dgm:t>
    </dgm:pt>
    <dgm:pt modelId="{55B44870-49C7-442F-AD4A-895BC011CB48}">
      <dgm:prSet phldrT="[Text]" custT="1"/>
      <dgm:spPr/>
      <dgm:t>
        <a:bodyPr/>
        <a:lstStyle/>
        <a:p>
          <a:r>
            <a:rPr lang="bn-IN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নেমাটোডা 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4EE84D-3D09-468F-9264-5FBE96B47761}" type="parTrans" cxnId="{15354CC6-E07C-45E6-A297-2B53C5045EED}">
      <dgm:prSet/>
      <dgm:spPr/>
      <dgm:t>
        <a:bodyPr/>
        <a:lstStyle/>
        <a:p>
          <a:endParaRPr lang="en-US"/>
        </a:p>
      </dgm:t>
    </dgm:pt>
    <dgm:pt modelId="{A27EFFBD-BCE5-4CF2-BEDE-44107C1BA7D8}" type="sibTrans" cxnId="{15354CC6-E07C-45E6-A297-2B53C5045EED}">
      <dgm:prSet/>
      <dgm:spPr/>
      <dgm:t>
        <a:bodyPr/>
        <a:lstStyle/>
        <a:p>
          <a:endParaRPr lang="en-US"/>
        </a:p>
      </dgm:t>
    </dgm:pt>
    <dgm:pt modelId="{DE0914CD-AADA-4404-B890-EE65D865FCE1}">
      <dgm:prSet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অ্যানেলিডা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DD0A5D-B97A-48E9-AC9A-05CF51A4E559}" type="parTrans" cxnId="{EA09EDDF-48FD-444A-AEF1-FEED871AC863}">
      <dgm:prSet/>
      <dgm:spPr/>
      <dgm:t>
        <a:bodyPr/>
        <a:lstStyle/>
        <a:p>
          <a:endParaRPr lang="en-US"/>
        </a:p>
      </dgm:t>
    </dgm:pt>
    <dgm:pt modelId="{B2210EF1-0F49-416B-AA77-74E080F541ED}" type="sibTrans" cxnId="{EA09EDDF-48FD-444A-AEF1-FEED871AC863}">
      <dgm:prSet/>
      <dgm:spPr/>
      <dgm:t>
        <a:bodyPr/>
        <a:lstStyle/>
        <a:p>
          <a:endParaRPr lang="en-US"/>
        </a:p>
      </dgm:t>
    </dgm:pt>
    <dgm:pt modelId="{C2DEAF89-6F1A-432E-8E41-803B265BF63A}">
      <dgm:prSet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আর্থোপোডা</a:t>
          </a:r>
          <a:r>
            <a:rPr lang="bn-IN" dirty="0" smtClean="0"/>
            <a:t> </a:t>
          </a:r>
          <a:endParaRPr lang="en-US" dirty="0"/>
        </a:p>
      </dgm:t>
    </dgm:pt>
    <dgm:pt modelId="{8BD65081-E4A2-42D3-A168-6830EFE8040B}" type="parTrans" cxnId="{929C0EB6-5AB0-489C-9C4F-3BFDBF0B812A}">
      <dgm:prSet/>
      <dgm:spPr/>
      <dgm:t>
        <a:bodyPr/>
        <a:lstStyle/>
        <a:p>
          <a:endParaRPr lang="en-US"/>
        </a:p>
      </dgm:t>
    </dgm:pt>
    <dgm:pt modelId="{CB5AF3BB-1724-4608-8EE8-305140354F1D}" type="sibTrans" cxnId="{929C0EB6-5AB0-489C-9C4F-3BFDBF0B812A}">
      <dgm:prSet/>
      <dgm:spPr/>
      <dgm:t>
        <a:bodyPr/>
        <a:lstStyle/>
        <a:p>
          <a:endParaRPr lang="en-US"/>
        </a:p>
      </dgm:t>
    </dgm:pt>
    <dgm:pt modelId="{0CF61D88-C3A9-4BFA-A8AB-3AE4A852616A}">
      <dgm:prSet custT="1"/>
      <dgm:spPr/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মলাস্কা</a:t>
          </a:r>
          <a:r>
            <a:rPr lang="bn-IN" sz="17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7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2EBA3F-7A8C-4BA1-B0FF-97A2C802D149}" type="parTrans" cxnId="{789B1779-D972-4B22-A46C-A7AE82AFF9D9}">
      <dgm:prSet/>
      <dgm:spPr/>
      <dgm:t>
        <a:bodyPr/>
        <a:lstStyle/>
        <a:p>
          <a:endParaRPr lang="en-US"/>
        </a:p>
      </dgm:t>
    </dgm:pt>
    <dgm:pt modelId="{F89F6F7C-9664-4D5E-8F17-738B72EC2879}" type="sibTrans" cxnId="{789B1779-D972-4B22-A46C-A7AE82AFF9D9}">
      <dgm:prSet/>
      <dgm:spPr/>
      <dgm:t>
        <a:bodyPr/>
        <a:lstStyle/>
        <a:p>
          <a:endParaRPr lang="en-US"/>
        </a:p>
      </dgm:t>
    </dgm:pt>
    <dgm:pt modelId="{EF8E0414-538D-40AB-A4CE-EF095DABC563}">
      <dgm:prSet custT="1"/>
      <dgm:spPr/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একাইনোডার্মাটা</a:t>
          </a:r>
          <a:r>
            <a:rPr lang="bn-IN" sz="1200" dirty="0" smtClean="0"/>
            <a:t> </a:t>
          </a:r>
          <a:endParaRPr lang="en-US" sz="1200" dirty="0"/>
        </a:p>
      </dgm:t>
    </dgm:pt>
    <dgm:pt modelId="{D00B409D-906D-4434-86F9-E2270D09BF19}" type="parTrans" cxnId="{FC4C8EF6-62AF-449A-BF4D-9A07375E557B}">
      <dgm:prSet/>
      <dgm:spPr/>
      <dgm:t>
        <a:bodyPr/>
        <a:lstStyle/>
        <a:p>
          <a:endParaRPr lang="en-US"/>
        </a:p>
      </dgm:t>
    </dgm:pt>
    <dgm:pt modelId="{318EBBA0-BE6D-4924-8621-F16A481CB64B}" type="sibTrans" cxnId="{FC4C8EF6-62AF-449A-BF4D-9A07375E557B}">
      <dgm:prSet/>
      <dgm:spPr/>
      <dgm:t>
        <a:bodyPr/>
        <a:lstStyle/>
        <a:p>
          <a:endParaRPr lang="en-US"/>
        </a:p>
      </dgm:t>
    </dgm:pt>
    <dgm:pt modelId="{BDBE94BA-9A51-4439-B192-BB6E76BB0AC0}" type="pres">
      <dgm:prSet presAssocID="{0F4CBB49-B77C-4B8B-B8BB-4C21EDF6378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631B9C-82FA-4073-AEA6-A0F9AD46252D}" type="pres">
      <dgm:prSet presAssocID="{EDEF6F92-5737-428D-B8DD-392B09809AC3}" presName="centerShape" presStyleLbl="node0" presStyleIdx="0" presStyleCnt="1"/>
      <dgm:spPr/>
      <dgm:t>
        <a:bodyPr/>
        <a:lstStyle/>
        <a:p>
          <a:endParaRPr lang="en-US"/>
        </a:p>
      </dgm:t>
    </dgm:pt>
    <dgm:pt modelId="{69199CD7-E128-4366-AAC8-A156A6D40B07}" type="pres">
      <dgm:prSet presAssocID="{0AF6F900-E1BE-43EE-8D4D-B6A873D5C55E}" presName="parTrans" presStyleLbl="sibTrans2D1" presStyleIdx="0" presStyleCnt="8"/>
      <dgm:spPr/>
      <dgm:t>
        <a:bodyPr/>
        <a:lstStyle/>
        <a:p>
          <a:endParaRPr lang="en-US"/>
        </a:p>
      </dgm:t>
    </dgm:pt>
    <dgm:pt modelId="{111A09E5-EEC6-4A54-BAB9-C463E0DB5024}" type="pres">
      <dgm:prSet presAssocID="{0AF6F900-E1BE-43EE-8D4D-B6A873D5C55E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3331CBCE-A3CF-432E-81C4-08B4567EF67B}" type="pres">
      <dgm:prSet presAssocID="{48094F46-F36B-48B8-9586-EF8EAB326EE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A095D-D3EE-49D3-84BB-A0D1470D733F}" type="pres">
      <dgm:prSet presAssocID="{59BF92F7-7EB0-4EF9-A0C5-044CC759790D}" presName="parTrans" presStyleLbl="sibTrans2D1" presStyleIdx="1" presStyleCnt="8"/>
      <dgm:spPr/>
      <dgm:t>
        <a:bodyPr/>
        <a:lstStyle/>
        <a:p>
          <a:endParaRPr lang="en-US"/>
        </a:p>
      </dgm:t>
    </dgm:pt>
    <dgm:pt modelId="{CEF1867E-20E6-4BA4-A43E-94CB4CD58321}" type="pres">
      <dgm:prSet presAssocID="{59BF92F7-7EB0-4EF9-A0C5-044CC759790D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33979CCF-C5A7-4348-80A6-CCB939B0DD9F}" type="pres">
      <dgm:prSet presAssocID="{4FA12DDB-E4B3-49F5-97E5-B671DF495D7C}" presName="node" presStyleLbl="node1" presStyleIdx="1" presStyleCnt="8" custRadScaleRad="108216" custRadScaleInc="-99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0DDA4-70C8-4600-866E-78D025201F95}" type="pres">
      <dgm:prSet presAssocID="{0C4852C1-FBB8-4463-8839-8928AC32841E}" presName="parTrans" presStyleLbl="sibTrans2D1" presStyleIdx="2" presStyleCnt="8"/>
      <dgm:spPr/>
      <dgm:t>
        <a:bodyPr/>
        <a:lstStyle/>
        <a:p>
          <a:endParaRPr lang="en-US"/>
        </a:p>
      </dgm:t>
    </dgm:pt>
    <dgm:pt modelId="{B75B0AD3-5FEC-40CA-AA57-3D1A6DA74D4F}" type="pres">
      <dgm:prSet presAssocID="{0C4852C1-FBB8-4463-8839-8928AC32841E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D17F0AA1-BA04-444E-83DE-BF64F119F280}" type="pres">
      <dgm:prSet presAssocID="{971573DD-32CA-4182-A7F3-3BE925D1F16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FE2E76-FAA7-4B01-ACCF-D55999BCBB9D}" type="pres">
      <dgm:prSet presAssocID="{234EE84D-3D09-468F-9264-5FBE96B47761}" presName="parTrans" presStyleLbl="sibTrans2D1" presStyleIdx="3" presStyleCnt="8"/>
      <dgm:spPr/>
      <dgm:t>
        <a:bodyPr/>
        <a:lstStyle/>
        <a:p>
          <a:endParaRPr lang="en-US"/>
        </a:p>
      </dgm:t>
    </dgm:pt>
    <dgm:pt modelId="{9BAC1F1A-C38E-4997-8C75-CD911A9EEFC4}" type="pres">
      <dgm:prSet presAssocID="{234EE84D-3D09-468F-9264-5FBE96B47761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1BF9D6C7-03B4-4BBB-8AF3-B35AC15D6490}" type="pres">
      <dgm:prSet presAssocID="{55B44870-49C7-442F-AD4A-895BC011CB4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91DF4-E7BD-43C8-9CAC-207BB7A326A3}" type="pres">
      <dgm:prSet presAssocID="{8ADD0A5D-B97A-48E9-AC9A-05CF51A4E559}" presName="parTrans" presStyleLbl="sibTrans2D1" presStyleIdx="4" presStyleCnt="8"/>
      <dgm:spPr/>
      <dgm:t>
        <a:bodyPr/>
        <a:lstStyle/>
        <a:p>
          <a:endParaRPr lang="en-US"/>
        </a:p>
      </dgm:t>
    </dgm:pt>
    <dgm:pt modelId="{1124C2E9-AE77-4796-AB65-5EB0FC6ACE08}" type="pres">
      <dgm:prSet presAssocID="{8ADD0A5D-B97A-48E9-AC9A-05CF51A4E559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3EAB477C-0353-4CC6-810A-9699987C2B41}" type="pres">
      <dgm:prSet presAssocID="{DE0914CD-AADA-4404-B890-EE65D865FCE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77D20-28EF-4F72-A907-52DBBBC93A6F}" type="pres">
      <dgm:prSet presAssocID="{8BD65081-E4A2-42D3-A168-6830EFE8040B}" presName="parTrans" presStyleLbl="sibTrans2D1" presStyleIdx="5" presStyleCnt="8"/>
      <dgm:spPr/>
      <dgm:t>
        <a:bodyPr/>
        <a:lstStyle/>
        <a:p>
          <a:endParaRPr lang="en-US"/>
        </a:p>
      </dgm:t>
    </dgm:pt>
    <dgm:pt modelId="{85EA35DD-6ABA-4FF7-B11E-6DD90B5247E0}" type="pres">
      <dgm:prSet presAssocID="{8BD65081-E4A2-42D3-A168-6830EFE8040B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27ECFED4-44EA-4CCA-B6D6-8AE6A44C018F}" type="pres">
      <dgm:prSet presAssocID="{C2DEAF89-6F1A-432E-8E41-803B265BF63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176B2-5859-4885-A530-43B2C8B88433}" type="pres">
      <dgm:prSet presAssocID="{462EBA3F-7A8C-4BA1-B0FF-97A2C802D149}" presName="parTrans" presStyleLbl="sibTrans2D1" presStyleIdx="6" presStyleCnt="8"/>
      <dgm:spPr/>
      <dgm:t>
        <a:bodyPr/>
        <a:lstStyle/>
        <a:p>
          <a:endParaRPr lang="en-US"/>
        </a:p>
      </dgm:t>
    </dgm:pt>
    <dgm:pt modelId="{FCF0D391-1971-4DF1-BFFF-426B2810EB6D}" type="pres">
      <dgm:prSet presAssocID="{462EBA3F-7A8C-4BA1-B0FF-97A2C802D149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1E4720F4-9C06-479C-989B-08F0CB03F42A}" type="pres">
      <dgm:prSet presAssocID="{0CF61D88-C3A9-4BFA-A8AB-3AE4A852616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51B28-09BE-4E53-8887-6090968ECCC0}" type="pres">
      <dgm:prSet presAssocID="{D00B409D-906D-4434-86F9-E2270D09BF19}" presName="parTrans" presStyleLbl="sibTrans2D1" presStyleIdx="7" presStyleCnt="8"/>
      <dgm:spPr/>
      <dgm:t>
        <a:bodyPr/>
        <a:lstStyle/>
        <a:p>
          <a:endParaRPr lang="en-US"/>
        </a:p>
      </dgm:t>
    </dgm:pt>
    <dgm:pt modelId="{6BAED567-F7D1-49FC-971A-A43BD4564BE7}" type="pres">
      <dgm:prSet presAssocID="{D00B409D-906D-4434-86F9-E2270D09BF19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3605D4EC-0319-42DD-9C28-4F60C48A03B0}" type="pres">
      <dgm:prSet presAssocID="{EF8E0414-538D-40AB-A4CE-EF095DABC56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48D48B-258E-44AA-8918-BDEB2BFD1187}" type="presOf" srcId="{0AF6F900-E1BE-43EE-8D4D-B6A873D5C55E}" destId="{111A09E5-EEC6-4A54-BAB9-C463E0DB5024}" srcOrd="1" destOrd="0" presId="urn:microsoft.com/office/officeart/2005/8/layout/radial5"/>
    <dgm:cxn modelId="{49594304-E363-415A-A728-3569E827E507}" type="presOf" srcId="{8ADD0A5D-B97A-48E9-AC9A-05CF51A4E559}" destId="{24B91DF4-E7BD-43C8-9CAC-207BB7A326A3}" srcOrd="0" destOrd="0" presId="urn:microsoft.com/office/officeart/2005/8/layout/radial5"/>
    <dgm:cxn modelId="{A6DD49D4-30F3-484E-B0BE-09B61048C40E}" type="presOf" srcId="{462EBA3F-7A8C-4BA1-B0FF-97A2C802D149}" destId="{FCF0D391-1971-4DF1-BFFF-426B2810EB6D}" srcOrd="1" destOrd="0" presId="urn:microsoft.com/office/officeart/2005/8/layout/radial5"/>
    <dgm:cxn modelId="{2C480DEC-1A21-42F2-A9F7-688FBBF5D18F}" type="presOf" srcId="{0C4852C1-FBB8-4463-8839-8928AC32841E}" destId="{E610DDA4-70C8-4600-866E-78D025201F95}" srcOrd="0" destOrd="0" presId="urn:microsoft.com/office/officeart/2005/8/layout/radial5"/>
    <dgm:cxn modelId="{15354CC6-E07C-45E6-A297-2B53C5045EED}" srcId="{EDEF6F92-5737-428D-B8DD-392B09809AC3}" destId="{55B44870-49C7-442F-AD4A-895BC011CB48}" srcOrd="3" destOrd="0" parTransId="{234EE84D-3D09-468F-9264-5FBE96B47761}" sibTransId="{A27EFFBD-BCE5-4CF2-BEDE-44107C1BA7D8}"/>
    <dgm:cxn modelId="{789B1779-D972-4B22-A46C-A7AE82AFF9D9}" srcId="{EDEF6F92-5737-428D-B8DD-392B09809AC3}" destId="{0CF61D88-C3A9-4BFA-A8AB-3AE4A852616A}" srcOrd="6" destOrd="0" parTransId="{462EBA3F-7A8C-4BA1-B0FF-97A2C802D149}" sibTransId="{F89F6F7C-9664-4D5E-8F17-738B72EC2879}"/>
    <dgm:cxn modelId="{EA09EDDF-48FD-444A-AEF1-FEED871AC863}" srcId="{EDEF6F92-5737-428D-B8DD-392B09809AC3}" destId="{DE0914CD-AADA-4404-B890-EE65D865FCE1}" srcOrd="4" destOrd="0" parTransId="{8ADD0A5D-B97A-48E9-AC9A-05CF51A4E559}" sibTransId="{B2210EF1-0F49-416B-AA77-74E080F541ED}"/>
    <dgm:cxn modelId="{7007A882-C483-4B7D-9959-784E8BC07697}" type="presOf" srcId="{4FA12DDB-E4B3-49F5-97E5-B671DF495D7C}" destId="{33979CCF-C5A7-4348-80A6-CCB939B0DD9F}" srcOrd="0" destOrd="0" presId="urn:microsoft.com/office/officeart/2005/8/layout/radial5"/>
    <dgm:cxn modelId="{5BFDFA44-3DED-4F6D-B090-E5DEDE423367}" type="presOf" srcId="{EDEF6F92-5737-428D-B8DD-392B09809AC3}" destId="{B0631B9C-82FA-4073-AEA6-A0F9AD46252D}" srcOrd="0" destOrd="0" presId="urn:microsoft.com/office/officeart/2005/8/layout/radial5"/>
    <dgm:cxn modelId="{95AC3328-35AA-473E-AD69-BB720C3A2533}" type="presOf" srcId="{8ADD0A5D-B97A-48E9-AC9A-05CF51A4E559}" destId="{1124C2E9-AE77-4796-AB65-5EB0FC6ACE08}" srcOrd="1" destOrd="0" presId="urn:microsoft.com/office/officeart/2005/8/layout/radial5"/>
    <dgm:cxn modelId="{22324E5D-3B6F-40A3-B278-55AD6EEED8F2}" srcId="{0F4CBB49-B77C-4B8B-B8BB-4C21EDF63783}" destId="{EDEF6F92-5737-428D-B8DD-392B09809AC3}" srcOrd="0" destOrd="0" parTransId="{C1A1645E-3015-45D4-82B2-0F3CA20705C8}" sibTransId="{670B40C7-E172-463E-8D9C-7D572AA666B6}"/>
    <dgm:cxn modelId="{D8C5559C-9021-4AA1-A1FB-FCD0DBAC1A24}" type="presOf" srcId="{D00B409D-906D-4434-86F9-E2270D09BF19}" destId="{6BAED567-F7D1-49FC-971A-A43BD4564BE7}" srcOrd="1" destOrd="0" presId="urn:microsoft.com/office/officeart/2005/8/layout/radial5"/>
    <dgm:cxn modelId="{B4EADB40-F74D-4EA4-89D0-39DC8F957721}" type="presOf" srcId="{59BF92F7-7EB0-4EF9-A0C5-044CC759790D}" destId="{14EA095D-D3EE-49D3-84BB-A0D1470D733F}" srcOrd="0" destOrd="0" presId="urn:microsoft.com/office/officeart/2005/8/layout/radial5"/>
    <dgm:cxn modelId="{416D9E05-9352-479C-A983-BFD0FEC8B458}" type="presOf" srcId="{0F4CBB49-B77C-4B8B-B8BB-4C21EDF63783}" destId="{BDBE94BA-9A51-4439-B192-BB6E76BB0AC0}" srcOrd="0" destOrd="0" presId="urn:microsoft.com/office/officeart/2005/8/layout/radial5"/>
    <dgm:cxn modelId="{5CE31DE3-A386-4C61-A97F-17B2C3ED9F38}" type="presOf" srcId="{462EBA3F-7A8C-4BA1-B0FF-97A2C802D149}" destId="{F7D176B2-5859-4885-A530-43B2C8B88433}" srcOrd="0" destOrd="0" presId="urn:microsoft.com/office/officeart/2005/8/layout/radial5"/>
    <dgm:cxn modelId="{FC4C8EF6-62AF-449A-BF4D-9A07375E557B}" srcId="{EDEF6F92-5737-428D-B8DD-392B09809AC3}" destId="{EF8E0414-538D-40AB-A4CE-EF095DABC563}" srcOrd="7" destOrd="0" parTransId="{D00B409D-906D-4434-86F9-E2270D09BF19}" sibTransId="{318EBBA0-BE6D-4924-8621-F16A481CB64B}"/>
    <dgm:cxn modelId="{C1927467-4806-48F8-829D-AAE8988C4580}" type="presOf" srcId="{234EE84D-3D09-468F-9264-5FBE96B47761}" destId="{9BAC1F1A-C38E-4997-8C75-CD911A9EEFC4}" srcOrd="1" destOrd="0" presId="urn:microsoft.com/office/officeart/2005/8/layout/radial5"/>
    <dgm:cxn modelId="{20EF38A9-ED4D-4EBE-BD76-21D0728CBA30}" type="presOf" srcId="{59BF92F7-7EB0-4EF9-A0C5-044CC759790D}" destId="{CEF1867E-20E6-4BA4-A43E-94CB4CD58321}" srcOrd="1" destOrd="0" presId="urn:microsoft.com/office/officeart/2005/8/layout/radial5"/>
    <dgm:cxn modelId="{2205422A-1966-4174-8695-016E3F5D4A77}" type="presOf" srcId="{D00B409D-906D-4434-86F9-E2270D09BF19}" destId="{DDF51B28-09BE-4E53-8887-6090968ECCC0}" srcOrd="0" destOrd="0" presId="urn:microsoft.com/office/officeart/2005/8/layout/radial5"/>
    <dgm:cxn modelId="{719BC064-CF4E-45AB-9DF9-31CB2E7F91BA}" type="presOf" srcId="{0AF6F900-E1BE-43EE-8D4D-B6A873D5C55E}" destId="{69199CD7-E128-4366-AAC8-A156A6D40B07}" srcOrd="0" destOrd="0" presId="urn:microsoft.com/office/officeart/2005/8/layout/radial5"/>
    <dgm:cxn modelId="{4B6B7808-6508-4D79-A70E-16051C7C1DB2}" type="presOf" srcId="{0CF61D88-C3A9-4BFA-A8AB-3AE4A852616A}" destId="{1E4720F4-9C06-479C-989B-08F0CB03F42A}" srcOrd="0" destOrd="0" presId="urn:microsoft.com/office/officeart/2005/8/layout/radial5"/>
    <dgm:cxn modelId="{75AE9C11-125B-44FA-963A-994A0B2DD35B}" srcId="{EDEF6F92-5737-428D-B8DD-392B09809AC3}" destId="{971573DD-32CA-4182-A7F3-3BE925D1F163}" srcOrd="2" destOrd="0" parTransId="{0C4852C1-FBB8-4463-8839-8928AC32841E}" sibTransId="{6666D67E-56EF-4C2B-A6AF-86004B501992}"/>
    <dgm:cxn modelId="{D03A1645-1571-4A97-BFD4-EF03EAE3E53A}" type="presOf" srcId="{8BD65081-E4A2-42D3-A168-6830EFE8040B}" destId="{85EA35DD-6ABA-4FF7-B11E-6DD90B5247E0}" srcOrd="1" destOrd="0" presId="urn:microsoft.com/office/officeart/2005/8/layout/radial5"/>
    <dgm:cxn modelId="{12ADD7F7-6B20-4157-AAF7-41DCAF376786}" type="presOf" srcId="{C2DEAF89-6F1A-432E-8E41-803B265BF63A}" destId="{27ECFED4-44EA-4CCA-B6D6-8AE6A44C018F}" srcOrd="0" destOrd="0" presId="urn:microsoft.com/office/officeart/2005/8/layout/radial5"/>
    <dgm:cxn modelId="{F4DD3429-35F5-4959-AE39-907EEE3C4A69}" type="presOf" srcId="{EF8E0414-538D-40AB-A4CE-EF095DABC563}" destId="{3605D4EC-0319-42DD-9C28-4F60C48A03B0}" srcOrd="0" destOrd="0" presId="urn:microsoft.com/office/officeart/2005/8/layout/radial5"/>
    <dgm:cxn modelId="{D4B418AC-5E02-4CF7-A83A-CA52B29FE3B7}" srcId="{EDEF6F92-5737-428D-B8DD-392B09809AC3}" destId="{4FA12DDB-E4B3-49F5-97E5-B671DF495D7C}" srcOrd="1" destOrd="0" parTransId="{59BF92F7-7EB0-4EF9-A0C5-044CC759790D}" sibTransId="{F9BC5952-9ED7-4761-A708-6389E2F12F8E}"/>
    <dgm:cxn modelId="{73EF75CE-2A54-4DE0-87A3-9F0BD7D03B69}" type="presOf" srcId="{8BD65081-E4A2-42D3-A168-6830EFE8040B}" destId="{B6977D20-28EF-4F72-A907-52DBBBC93A6F}" srcOrd="0" destOrd="0" presId="urn:microsoft.com/office/officeart/2005/8/layout/radial5"/>
    <dgm:cxn modelId="{6F691FD0-95A4-4C90-87F6-5B6A1F2108CF}" type="presOf" srcId="{0C4852C1-FBB8-4463-8839-8928AC32841E}" destId="{B75B0AD3-5FEC-40CA-AA57-3D1A6DA74D4F}" srcOrd="1" destOrd="0" presId="urn:microsoft.com/office/officeart/2005/8/layout/radial5"/>
    <dgm:cxn modelId="{67A73F6A-3AE5-48BA-8D0D-88885B98A61E}" type="presOf" srcId="{48094F46-F36B-48B8-9586-EF8EAB326EE3}" destId="{3331CBCE-A3CF-432E-81C4-08B4567EF67B}" srcOrd="0" destOrd="0" presId="urn:microsoft.com/office/officeart/2005/8/layout/radial5"/>
    <dgm:cxn modelId="{26C5CBB6-6B27-4F04-9F1F-17CDC67A1449}" type="presOf" srcId="{971573DD-32CA-4182-A7F3-3BE925D1F163}" destId="{D17F0AA1-BA04-444E-83DE-BF64F119F280}" srcOrd="0" destOrd="0" presId="urn:microsoft.com/office/officeart/2005/8/layout/radial5"/>
    <dgm:cxn modelId="{DFF63981-3D0A-4BBF-AF56-3908DEC9CB7A}" type="presOf" srcId="{55B44870-49C7-442F-AD4A-895BC011CB48}" destId="{1BF9D6C7-03B4-4BBB-8AF3-B35AC15D6490}" srcOrd="0" destOrd="0" presId="urn:microsoft.com/office/officeart/2005/8/layout/radial5"/>
    <dgm:cxn modelId="{929C0EB6-5AB0-489C-9C4F-3BFDBF0B812A}" srcId="{EDEF6F92-5737-428D-B8DD-392B09809AC3}" destId="{C2DEAF89-6F1A-432E-8E41-803B265BF63A}" srcOrd="5" destOrd="0" parTransId="{8BD65081-E4A2-42D3-A168-6830EFE8040B}" sibTransId="{CB5AF3BB-1724-4608-8EE8-305140354F1D}"/>
    <dgm:cxn modelId="{18751E55-AC95-4144-B897-689AF118D651}" type="presOf" srcId="{234EE84D-3D09-468F-9264-5FBE96B47761}" destId="{55FE2E76-FAA7-4B01-ACCF-D55999BCBB9D}" srcOrd="0" destOrd="0" presId="urn:microsoft.com/office/officeart/2005/8/layout/radial5"/>
    <dgm:cxn modelId="{8EE24AFF-1618-433A-92B2-16FEA418E858}" type="presOf" srcId="{DE0914CD-AADA-4404-B890-EE65D865FCE1}" destId="{3EAB477C-0353-4CC6-810A-9699987C2B41}" srcOrd="0" destOrd="0" presId="urn:microsoft.com/office/officeart/2005/8/layout/radial5"/>
    <dgm:cxn modelId="{FE4C27BD-E7C2-45A9-B8D4-98F47FFD19E7}" srcId="{EDEF6F92-5737-428D-B8DD-392B09809AC3}" destId="{48094F46-F36B-48B8-9586-EF8EAB326EE3}" srcOrd="0" destOrd="0" parTransId="{0AF6F900-E1BE-43EE-8D4D-B6A873D5C55E}" sibTransId="{713A7523-39CB-4E90-9599-9D5CBECFFA6F}"/>
    <dgm:cxn modelId="{247A0D87-804B-4528-96E8-ECA580E7DD34}" type="presParOf" srcId="{BDBE94BA-9A51-4439-B192-BB6E76BB0AC0}" destId="{B0631B9C-82FA-4073-AEA6-A0F9AD46252D}" srcOrd="0" destOrd="0" presId="urn:microsoft.com/office/officeart/2005/8/layout/radial5"/>
    <dgm:cxn modelId="{1587A950-6918-4B0D-B358-C2363866A869}" type="presParOf" srcId="{BDBE94BA-9A51-4439-B192-BB6E76BB0AC0}" destId="{69199CD7-E128-4366-AAC8-A156A6D40B07}" srcOrd="1" destOrd="0" presId="urn:microsoft.com/office/officeart/2005/8/layout/radial5"/>
    <dgm:cxn modelId="{0DC7DE16-D4F9-464F-9BA8-91987DDAADBF}" type="presParOf" srcId="{69199CD7-E128-4366-AAC8-A156A6D40B07}" destId="{111A09E5-EEC6-4A54-BAB9-C463E0DB5024}" srcOrd="0" destOrd="0" presId="urn:microsoft.com/office/officeart/2005/8/layout/radial5"/>
    <dgm:cxn modelId="{C6179392-2078-4F57-82C8-0540DB02C3F8}" type="presParOf" srcId="{BDBE94BA-9A51-4439-B192-BB6E76BB0AC0}" destId="{3331CBCE-A3CF-432E-81C4-08B4567EF67B}" srcOrd="2" destOrd="0" presId="urn:microsoft.com/office/officeart/2005/8/layout/radial5"/>
    <dgm:cxn modelId="{AEB59F63-2D6D-4436-9ED5-9B9934F2FBEB}" type="presParOf" srcId="{BDBE94BA-9A51-4439-B192-BB6E76BB0AC0}" destId="{14EA095D-D3EE-49D3-84BB-A0D1470D733F}" srcOrd="3" destOrd="0" presId="urn:microsoft.com/office/officeart/2005/8/layout/radial5"/>
    <dgm:cxn modelId="{D021967F-4592-4634-91B7-37461BC465E7}" type="presParOf" srcId="{14EA095D-D3EE-49D3-84BB-A0D1470D733F}" destId="{CEF1867E-20E6-4BA4-A43E-94CB4CD58321}" srcOrd="0" destOrd="0" presId="urn:microsoft.com/office/officeart/2005/8/layout/radial5"/>
    <dgm:cxn modelId="{73D198CB-D641-4B9C-9BB8-B42060051C17}" type="presParOf" srcId="{BDBE94BA-9A51-4439-B192-BB6E76BB0AC0}" destId="{33979CCF-C5A7-4348-80A6-CCB939B0DD9F}" srcOrd="4" destOrd="0" presId="urn:microsoft.com/office/officeart/2005/8/layout/radial5"/>
    <dgm:cxn modelId="{E382DC1F-CFD1-45EF-98CA-3D555977718F}" type="presParOf" srcId="{BDBE94BA-9A51-4439-B192-BB6E76BB0AC0}" destId="{E610DDA4-70C8-4600-866E-78D025201F95}" srcOrd="5" destOrd="0" presId="urn:microsoft.com/office/officeart/2005/8/layout/radial5"/>
    <dgm:cxn modelId="{473AF26C-4D15-4A88-9028-F918FF2BA51E}" type="presParOf" srcId="{E610DDA4-70C8-4600-866E-78D025201F95}" destId="{B75B0AD3-5FEC-40CA-AA57-3D1A6DA74D4F}" srcOrd="0" destOrd="0" presId="urn:microsoft.com/office/officeart/2005/8/layout/radial5"/>
    <dgm:cxn modelId="{DC5B0C50-E568-4999-95C6-37F15288AAC3}" type="presParOf" srcId="{BDBE94BA-9A51-4439-B192-BB6E76BB0AC0}" destId="{D17F0AA1-BA04-444E-83DE-BF64F119F280}" srcOrd="6" destOrd="0" presId="urn:microsoft.com/office/officeart/2005/8/layout/radial5"/>
    <dgm:cxn modelId="{DA6D8460-886F-4F87-A8AF-73DD6899AA6F}" type="presParOf" srcId="{BDBE94BA-9A51-4439-B192-BB6E76BB0AC0}" destId="{55FE2E76-FAA7-4B01-ACCF-D55999BCBB9D}" srcOrd="7" destOrd="0" presId="urn:microsoft.com/office/officeart/2005/8/layout/radial5"/>
    <dgm:cxn modelId="{E78715F0-4913-4791-8D74-A2DB898F0168}" type="presParOf" srcId="{55FE2E76-FAA7-4B01-ACCF-D55999BCBB9D}" destId="{9BAC1F1A-C38E-4997-8C75-CD911A9EEFC4}" srcOrd="0" destOrd="0" presId="urn:microsoft.com/office/officeart/2005/8/layout/radial5"/>
    <dgm:cxn modelId="{0C31FA49-D381-4D55-8DBD-97212491757E}" type="presParOf" srcId="{BDBE94BA-9A51-4439-B192-BB6E76BB0AC0}" destId="{1BF9D6C7-03B4-4BBB-8AF3-B35AC15D6490}" srcOrd="8" destOrd="0" presId="urn:microsoft.com/office/officeart/2005/8/layout/radial5"/>
    <dgm:cxn modelId="{DA5E1D79-4C1F-4A82-9559-D272A225B390}" type="presParOf" srcId="{BDBE94BA-9A51-4439-B192-BB6E76BB0AC0}" destId="{24B91DF4-E7BD-43C8-9CAC-207BB7A326A3}" srcOrd="9" destOrd="0" presId="urn:microsoft.com/office/officeart/2005/8/layout/radial5"/>
    <dgm:cxn modelId="{52683240-06BA-438D-B92F-674C9597D237}" type="presParOf" srcId="{24B91DF4-E7BD-43C8-9CAC-207BB7A326A3}" destId="{1124C2E9-AE77-4796-AB65-5EB0FC6ACE08}" srcOrd="0" destOrd="0" presId="urn:microsoft.com/office/officeart/2005/8/layout/radial5"/>
    <dgm:cxn modelId="{127880CF-9197-48C1-BA6B-54ED05DF0DDD}" type="presParOf" srcId="{BDBE94BA-9A51-4439-B192-BB6E76BB0AC0}" destId="{3EAB477C-0353-4CC6-810A-9699987C2B41}" srcOrd="10" destOrd="0" presId="urn:microsoft.com/office/officeart/2005/8/layout/radial5"/>
    <dgm:cxn modelId="{EE6942E1-2B71-4A31-8F19-71C929726777}" type="presParOf" srcId="{BDBE94BA-9A51-4439-B192-BB6E76BB0AC0}" destId="{B6977D20-28EF-4F72-A907-52DBBBC93A6F}" srcOrd="11" destOrd="0" presId="urn:microsoft.com/office/officeart/2005/8/layout/radial5"/>
    <dgm:cxn modelId="{A32A2C60-533E-40B4-948C-B7D66857319A}" type="presParOf" srcId="{B6977D20-28EF-4F72-A907-52DBBBC93A6F}" destId="{85EA35DD-6ABA-4FF7-B11E-6DD90B5247E0}" srcOrd="0" destOrd="0" presId="urn:microsoft.com/office/officeart/2005/8/layout/radial5"/>
    <dgm:cxn modelId="{C8F5EDDD-FA65-460B-993C-EE5F621C2EE7}" type="presParOf" srcId="{BDBE94BA-9A51-4439-B192-BB6E76BB0AC0}" destId="{27ECFED4-44EA-4CCA-B6D6-8AE6A44C018F}" srcOrd="12" destOrd="0" presId="urn:microsoft.com/office/officeart/2005/8/layout/radial5"/>
    <dgm:cxn modelId="{E09389E5-49AC-4D35-858A-3BE54C9EE668}" type="presParOf" srcId="{BDBE94BA-9A51-4439-B192-BB6E76BB0AC0}" destId="{F7D176B2-5859-4885-A530-43B2C8B88433}" srcOrd="13" destOrd="0" presId="urn:microsoft.com/office/officeart/2005/8/layout/radial5"/>
    <dgm:cxn modelId="{6513FB80-2C8A-4462-9A8C-860FB8364B7D}" type="presParOf" srcId="{F7D176B2-5859-4885-A530-43B2C8B88433}" destId="{FCF0D391-1971-4DF1-BFFF-426B2810EB6D}" srcOrd="0" destOrd="0" presId="urn:microsoft.com/office/officeart/2005/8/layout/radial5"/>
    <dgm:cxn modelId="{7A4A49E6-255A-456D-8B26-17063843A3C6}" type="presParOf" srcId="{BDBE94BA-9A51-4439-B192-BB6E76BB0AC0}" destId="{1E4720F4-9C06-479C-989B-08F0CB03F42A}" srcOrd="14" destOrd="0" presId="urn:microsoft.com/office/officeart/2005/8/layout/radial5"/>
    <dgm:cxn modelId="{6AE1EB28-7E4B-4A1C-97C5-ACB08865643D}" type="presParOf" srcId="{BDBE94BA-9A51-4439-B192-BB6E76BB0AC0}" destId="{DDF51B28-09BE-4E53-8887-6090968ECCC0}" srcOrd="15" destOrd="0" presId="urn:microsoft.com/office/officeart/2005/8/layout/radial5"/>
    <dgm:cxn modelId="{508F8DA4-0FA3-4AD1-A19B-13B60C8A1F1D}" type="presParOf" srcId="{DDF51B28-09BE-4E53-8887-6090968ECCC0}" destId="{6BAED567-F7D1-49FC-971A-A43BD4564BE7}" srcOrd="0" destOrd="0" presId="urn:microsoft.com/office/officeart/2005/8/layout/radial5"/>
    <dgm:cxn modelId="{AECDB586-2CA0-4D8F-B4B1-E321C1D35B62}" type="presParOf" srcId="{BDBE94BA-9A51-4439-B192-BB6E76BB0AC0}" destId="{3605D4EC-0319-42DD-9C28-4F60C48A03B0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454CA-4796-405D-BFDE-AE2272E84B00}">
      <dsp:nvSpPr>
        <dsp:cNvPr id="0" name=""/>
        <dsp:cNvSpPr/>
      </dsp:nvSpPr>
      <dsp:spPr>
        <a:xfrm>
          <a:off x="1425083" y="-160329"/>
          <a:ext cx="3388274" cy="245932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প্রাণি জগৎ</a:t>
          </a:r>
          <a:endParaRPr lang="en-US" sz="34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অ্যানিম্যালিয়া</a:t>
          </a:r>
          <a:r>
            <a:rPr lang="en-US" sz="3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76853" y="270052"/>
        <a:ext cx="2484734" cy="1106696"/>
      </dsp:txXfrm>
    </dsp:sp>
    <dsp:sp modelId="{48EC80CC-E9E9-4CFD-A5DC-A73ED962AC9E}">
      <dsp:nvSpPr>
        <dsp:cNvPr id="0" name=""/>
        <dsp:cNvSpPr/>
      </dsp:nvSpPr>
      <dsp:spPr>
        <a:xfrm>
          <a:off x="3102739" y="1061415"/>
          <a:ext cx="2580234" cy="2511693"/>
        </a:xfrm>
        <a:prstGeom prst="ellipse">
          <a:avLst/>
        </a:prstGeom>
        <a:solidFill>
          <a:schemeClr val="accent3">
            <a:alpha val="50000"/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</a:t>
          </a: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মেরুদন্ডী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91861" y="1710269"/>
        <a:ext cx="1548140" cy="1381431"/>
      </dsp:txXfrm>
    </dsp:sp>
    <dsp:sp modelId="{F11166E8-DC0D-4B34-81D7-7DE779C3A036}">
      <dsp:nvSpPr>
        <dsp:cNvPr id="0" name=""/>
        <dsp:cNvSpPr/>
      </dsp:nvSpPr>
      <dsp:spPr>
        <a:xfrm>
          <a:off x="361907" y="1072172"/>
          <a:ext cx="2523765" cy="2563493"/>
        </a:xfrm>
        <a:prstGeom prst="ellipse">
          <a:avLst/>
        </a:prstGeom>
        <a:solidFill>
          <a:schemeClr val="accent3">
            <a:alpha val="50000"/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মেরুদন্ডী</a:t>
          </a:r>
          <a:r>
            <a:rPr lang="bn-IN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9561" y="1734408"/>
        <a:ext cx="1514259" cy="14099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31B9C-82FA-4073-AEA6-A0F9AD46252D}">
      <dsp:nvSpPr>
        <dsp:cNvPr id="0" name=""/>
        <dsp:cNvSpPr/>
      </dsp:nvSpPr>
      <dsp:spPr>
        <a:xfrm>
          <a:off x="4600575" y="1947068"/>
          <a:ext cx="1314449" cy="131444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অমেরুদন্ডী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প্রাণি </a:t>
          </a:r>
          <a:endParaRPr lang="en-US" sz="2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93072" y="2139565"/>
        <a:ext cx="929455" cy="929455"/>
      </dsp:txXfrm>
    </dsp:sp>
    <dsp:sp modelId="{69199CD7-E128-4366-AAC8-A156A6D40B07}">
      <dsp:nvSpPr>
        <dsp:cNvPr id="0" name=""/>
        <dsp:cNvSpPr/>
      </dsp:nvSpPr>
      <dsp:spPr>
        <a:xfrm rot="16200000">
          <a:off x="5056128" y="1354515"/>
          <a:ext cx="403342" cy="446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116630" y="1504400"/>
        <a:ext cx="282339" cy="268147"/>
      </dsp:txXfrm>
    </dsp:sp>
    <dsp:sp modelId="{3331CBCE-A3CF-432E-81C4-08B4567EF67B}">
      <dsp:nvSpPr>
        <dsp:cNvPr id="0" name=""/>
        <dsp:cNvSpPr/>
      </dsp:nvSpPr>
      <dsp:spPr>
        <a:xfrm>
          <a:off x="4666297" y="3040"/>
          <a:ext cx="1183005" cy="118300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পরিফেরা </a:t>
          </a:r>
          <a:endParaRPr lang="en-US" sz="20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39544" y="176287"/>
        <a:ext cx="836511" cy="836511"/>
      </dsp:txXfrm>
    </dsp:sp>
    <dsp:sp modelId="{14EA095D-D3EE-49D3-84BB-A0D1470D733F}">
      <dsp:nvSpPr>
        <dsp:cNvPr id="0" name=""/>
        <dsp:cNvSpPr/>
      </dsp:nvSpPr>
      <dsp:spPr>
        <a:xfrm rot="18765459">
          <a:off x="5763508" y="1568479"/>
          <a:ext cx="490856" cy="446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485099"/>
            <a:satOff val="-6853"/>
            <a:lumOff val="2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85034" y="1707083"/>
        <a:ext cx="356782" cy="268147"/>
      </dsp:txXfrm>
    </dsp:sp>
    <dsp:sp modelId="{33979CCF-C5A7-4348-80A6-CCB939B0DD9F}">
      <dsp:nvSpPr>
        <dsp:cNvPr id="0" name=""/>
        <dsp:cNvSpPr/>
      </dsp:nvSpPr>
      <dsp:spPr>
        <a:xfrm>
          <a:off x="6142815" y="415931"/>
          <a:ext cx="1183005" cy="1183005"/>
        </a:xfrm>
        <a:prstGeom prst="ellipse">
          <a:avLst/>
        </a:prstGeom>
        <a:solidFill>
          <a:schemeClr val="accent4">
            <a:hueOff val="1485099"/>
            <a:satOff val="-6853"/>
            <a:lumOff val="2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নিডারিয়া</a:t>
          </a:r>
          <a:r>
            <a:rPr lang="bn-IN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16062" y="589178"/>
        <a:ext cx="836511" cy="836511"/>
      </dsp:txXfrm>
    </dsp:sp>
    <dsp:sp modelId="{E610DDA4-70C8-4600-866E-78D025201F95}">
      <dsp:nvSpPr>
        <dsp:cNvPr id="0" name=""/>
        <dsp:cNvSpPr/>
      </dsp:nvSpPr>
      <dsp:spPr>
        <a:xfrm>
          <a:off x="6082450" y="2380836"/>
          <a:ext cx="403342" cy="446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970198"/>
            <a:satOff val="-13705"/>
            <a:lumOff val="5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082450" y="2470219"/>
        <a:ext cx="282339" cy="268147"/>
      </dsp:txXfrm>
    </dsp:sp>
    <dsp:sp modelId="{D17F0AA1-BA04-444E-83DE-BF64F119F280}">
      <dsp:nvSpPr>
        <dsp:cNvPr id="0" name=""/>
        <dsp:cNvSpPr/>
      </dsp:nvSpPr>
      <dsp:spPr>
        <a:xfrm>
          <a:off x="6676047" y="2012790"/>
          <a:ext cx="1183005" cy="1183005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প্লাটিহেলমিনথেস</a:t>
          </a:r>
          <a:endParaRPr lang="en-US" sz="2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849294" y="2186037"/>
        <a:ext cx="836511" cy="836511"/>
      </dsp:txXfrm>
    </dsp:sp>
    <dsp:sp modelId="{55FE2E76-FAA7-4B01-ACCF-D55999BCBB9D}">
      <dsp:nvSpPr>
        <dsp:cNvPr id="0" name=""/>
        <dsp:cNvSpPr/>
      </dsp:nvSpPr>
      <dsp:spPr>
        <a:xfrm rot="2700000">
          <a:off x="5781847" y="3106555"/>
          <a:ext cx="403342" cy="446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455297"/>
            <a:satOff val="-20558"/>
            <a:lumOff val="7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799567" y="3153157"/>
        <a:ext cx="282339" cy="268147"/>
      </dsp:txXfrm>
    </dsp:sp>
    <dsp:sp modelId="{1BF9D6C7-03B4-4BBB-8AF3-B35AC15D6490}">
      <dsp:nvSpPr>
        <dsp:cNvPr id="0" name=""/>
        <dsp:cNvSpPr/>
      </dsp:nvSpPr>
      <dsp:spPr>
        <a:xfrm>
          <a:off x="6087405" y="3433899"/>
          <a:ext cx="1183005" cy="1183005"/>
        </a:xfrm>
        <a:prstGeom prst="ellipse">
          <a:avLst/>
        </a:prstGeom>
        <a:solidFill>
          <a:schemeClr val="accent4">
            <a:hueOff val="4455297"/>
            <a:satOff val="-20558"/>
            <a:lumOff val="7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নেমাটোডা 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60652" y="3607146"/>
        <a:ext cx="836511" cy="836511"/>
      </dsp:txXfrm>
    </dsp:sp>
    <dsp:sp modelId="{24B91DF4-E7BD-43C8-9CAC-207BB7A326A3}">
      <dsp:nvSpPr>
        <dsp:cNvPr id="0" name=""/>
        <dsp:cNvSpPr/>
      </dsp:nvSpPr>
      <dsp:spPr>
        <a:xfrm rot="5400000">
          <a:off x="5056128" y="3407158"/>
          <a:ext cx="403342" cy="446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940396"/>
            <a:satOff val="-27410"/>
            <a:lumOff val="10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116630" y="3436040"/>
        <a:ext cx="282339" cy="268147"/>
      </dsp:txXfrm>
    </dsp:sp>
    <dsp:sp modelId="{3EAB477C-0353-4CC6-810A-9699987C2B41}">
      <dsp:nvSpPr>
        <dsp:cNvPr id="0" name=""/>
        <dsp:cNvSpPr/>
      </dsp:nvSpPr>
      <dsp:spPr>
        <a:xfrm>
          <a:off x="4666297" y="4022541"/>
          <a:ext cx="1183005" cy="1183005"/>
        </a:xfrm>
        <a:prstGeom prst="ellipse">
          <a:avLst/>
        </a:prstGeom>
        <a:solidFill>
          <a:schemeClr val="accent4">
            <a:hueOff val="5940396"/>
            <a:satOff val="-27410"/>
            <a:lumOff val="10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অ্যানেলিডা</a:t>
          </a:r>
          <a:endParaRPr lang="en-US" sz="1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39544" y="4195788"/>
        <a:ext cx="836511" cy="836511"/>
      </dsp:txXfrm>
    </dsp:sp>
    <dsp:sp modelId="{B6977D20-28EF-4F72-A907-52DBBBC93A6F}">
      <dsp:nvSpPr>
        <dsp:cNvPr id="0" name=""/>
        <dsp:cNvSpPr/>
      </dsp:nvSpPr>
      <dsp:spPr>
        <a:xfrm rot="8100000">
          <a:off x="4330410" y="3106555"/>
          <a:ext cx="403342" cy="446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425494"/>
            <a:satOff val="-34263"/>
            <a:lumOff val="12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433693" y="3153157"/>
        <a:ext cx="282339" cy="268147"/>
      </dsp:txXfrm>
    </dsp:sp>
    <dsp:sp modelId="{27ECFED4-44EA-4CCA-B6D6-8AE6A44C018F}">
      <dsp:nvSpPr>
        <dsp:cNvPr id="0" name=""/>
        <dsp:cNvSpPr/>
      </dsp:nvSpPr>
      <dsp:spPr>
        <a:xfrm>
          <a:off x="3245189" y="3433899"/>
          <a:ext cx="1183005" cy="1183005"/>
        </a:xfrm>
        <a:prstGeom prst="ellipse">
          <a:avLst/>
        </a:prstGeom>
        <a:solidFill>
          <a:schemeClr val="accent4">
            <a:hueOff val="7425494"/>
            <a:satOff val="-34263"/>
            <a:lumOff val="1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আর্থোপোডা</a:t>
          </a:r>
          <a:r>
            <a:rPr lang="bn-IN" sz="1700" kern="1200" dirty="0" smtClean="0"/>
            <a:t> </a:t>
          </a:r>
          <a:endParaRPr lang="en-US" sz="1700" kern="1200" dirty="0"/>
        </a:p>
      </dsp:txBody>
      <dsp:txXfrm>
        <a:off x="3418436" y="3607146"/>
        <a:ext cx="836511" cy="836511"/>
      </dsp:txXfrm>
    </dsp:sp>
    <dsp:sp modelId="{F7D176B2-5859-4885-A530-43B2C8B88433}">
      <dsp:nvSpPr>
        <dsp:cNvPr id="0" name=""/>
        <dsp:cNvSpPr/>
      </dsp:nvSpPr>
      <dsp:spPr>
        <a:xfrm rot="10800000">
          <a:off x="4029807" y="2380837"/>
          <a:ext cx="403342" cy="446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8910593"/>
            <a:satOff val="-41115"/>
            <a:lumOff val="15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150810" y="2470220"/>
        <a:ext cx="282339" cy="268147"/>
      </dsp:txXfrm>
    </dsp:sp>
    <dsp:sp modelId="{1E4720F4-9C06-479C-989B-08F0CB03F42A}">
      <dsp:nvSpPr>
        <dsp:cNvPr id="0" name=""/>
        <dsp:cNvSpPr/>
      </dsp:nvSpPr>
      <dsp:spPr>
        <a:xfrm>
          <a:off x="2656547" y="2012791"/>
          <a:ext cx="1183005" cy="1183005"/>
        </a:xfrm>
        <a:prstGeom prst="ellipse">
          <a:avLst/>
        </a:prstGeom>
        <a:solidFill>
          <a:schemeClr val="accent4">
            <a:hueOff val="8910593"/>
            <a:satOff val="-41115"/>
            <a:lumOff val="15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মলাস্কা</a:t>
          </a:r>
          <a:r>
            <a:rPr lang="bn-IN" sz="1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1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29794" y="2186038"/>
        <a:ext cx="836511" cy="836511"/>
      </dsp:txXfrm>
    </dsp:sp>
    <dsp:sp modelId="{DDF51B28-09BE-4E53-8887-6090968ECCC0}">
      <dsp:nvSpPr>
        <dsp:cNvPr id="0" name=""/>
        <dsp:cNvSpPr/>
      </dsp:nvSpPr>
      <dsp:spPr>
        <a:xfrm rot="13500000">
          <a:off x="4330410" y="1655118"/>
          <a:ext cx="403342" cy="446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433693" y="1787282"/>
        <a:ext cx="282339" cy="268147"/>
      </dsp:txXfrm>
    </dsp:sp>
    <dsp:sp modelId="{3605D4EC-0319-42DD-9C28-4F60C48A03B0}">
      <dsp:nvSpPr>
        <dsp:cNvPr id="0" name=""/>
        <dsp:cNvSpPr/>
      </dsp:nvSpPr>
      <dsp:spPr>
        <a:xfrm>
          <a:off x="3245189" y="591682"/>
          <a:ext cx="1183005" cy="1183005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একাইনোডার্মাটা</a:t>
          </a:r>
          <a:r>
            <a:rPr lang="bn-IN" sz="1200" kern="1200" dirty="0" smtClean="0"/>
            <a:t> </a:t>
          </a:r>
          <a:endParaRPr lang="en-US" sz="1200" kern="1200" dirty="0"/>
        </a:p>
      </dsp:txBody>
      <dsp:txXfrm>
        <a:off x="3418436" y="764929"/>
        <a:ext cx="836511" cy="836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544-2F78-4296-920F-59D39949CFB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586-5DFE-4E88-948A-0E8ED892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0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544-2F78-4296-920F-59D39949CFB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586-5DFE-4E88-948A-0E8ED892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7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544-2F78-4296-920F-59D39949CFB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586-5DFE-4E88-948A-0E8ED892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5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544-2F78-4296-920F-59D39949CFB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586-5DFE-4E88-948A-0E8ED892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1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544-2F78-4296-920F-59D39949CFB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586-5DFE-4E88-948A-0E8ED892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0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544-2F78-4296-920F-59D39949CFB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586-5DFE-4E88-948A-0E8ED892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6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544-2F78-4296-920F-59D39949CFB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586-5DFE-4E88-948A-0E8ED892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2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544-2F78-4296-920F-59D39949CFB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586-5DFE-4E88-948A-0E8ED892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9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544-2F78-4296-920F-59D39949CFB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586-5DFE-4E88-948A-0E8ED892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6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544-2F78-4296-920F-59D39949CFB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586-5DFE-4E88-948A-0E8ED892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9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C544-2F78-4296-920F-59D39949CFB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586-5DFE-4E88-948A-0E8ED892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2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6C544-2F78-4296-920F-59D39949CFB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F1586-5DFE-4E88-948A-0E8ED8922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7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f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7" Type="http://schemas.openxmlformats.org/officeDocument/2006/relationships/image" Target="../media/image7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fif"/><Relationship Id="rId5" Type="http://schemas.openxmlformats.org/officeDocument/2006/relationships/image" Target="../media/image5.jfif"/><Relationship Id="rId4" Type="http://schemas.openxmlformats.org/officeDocument/2006/relationships/image" Target="../media/image4.jf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20072685">
            <a:off x="304800" y="371060"/>
            <a:ext cx="22793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9" y="371061"/>
            <a:ext cx="11476382" cy="58177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5917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9443" y="556591"/>
            <a:ext cx="5194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পরিফের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9443" y="1974574"/>
            <a:ext cx="66658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সরলতম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বহুকোষী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সুগঠিত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তন্ত্র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5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216538" y="437322"/>
            <a:ext cx="1595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নিডারিয়া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09" y="1588588"/>
            <a:ext cx="4303229" cy="43641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588588"/>
            <a:ext cx="4586287" cy="436412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50504" y="6215270"/>
            <a:ext cx="1669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হাইড্রা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36835" y="6109252"/>
            <a:ext cx="1921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ওবেলিয়া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7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3757" y="675861"/>
            <a:ext cx="5830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নিডারিয়া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সমুহঃ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9443" y="2504661"/>
            <a:ext cx="73549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ভ্রূণীয়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কোষস্তর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বাইরের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স্তরটি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এক্টোডার্ম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স্তরটি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এন্ডোডার্ম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গহব্বরকে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সিলেন্টরন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একাধারে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পরিপাক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সংবহনে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03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61183" y="225287"/>
            <a:ext cx="30877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প্লাটিহেলমিনথেস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5" y="1404730"/>
            <a:ext cx="2978840" cy="44046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330" y="1404730"/>
            <a:ext cx="4426228" cy="44046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85461" y="6308035"/>
            <a:ext cx="1722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যকৃ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কৃমি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48939" y="6281530"/>
            <a:ext cx="1881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কৃমি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4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0504" y="596348"/>
            <a:ext cx="5287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প্লাটিহেলমিনথেস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7896" y="2319130"/>
            <a:ext cx="83488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চ্যাপ্টা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উভলিঙ্গ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পুরু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কিউটিকল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27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50296" y="238539"/>
            <a:ext cx="2146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নেমাটোডা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140" y="1725788"/>
            <a:ext cx="7322240" cy="40490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25009" y="6149009"/>
            <a:ext cx="1577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গোলকৃমি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73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270" y="662609"/>
            <a:ext cx="459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নেমাটোডা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36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0661" y="2027583"/>
            <a:ext cx="76730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নলাকার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পুরু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গহব্বর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অনাবৃত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সিলোম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7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47930" y="596348"/>
            <a:ext cx="2319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অ্যানেলিডা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43" y="1945407"/>
            <a:ext cx="4386470" cy="39068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882" y="1945407"/>
            <a:ext cx="4920200" cy="39068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14331" y="6139514"/>
            <a:ext cx="1417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কেঁচো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71791" y="6139514"/>
            <a:ext cx="1325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জোঁক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3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503583"/>
            <a:ext cx="4704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অ্যানালিডা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122" y="1762539"/>
            <a:ext cx="7050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নলাকার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খন্ডায়িত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নেফ্রিডিয়া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রেচন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00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62" y="2637559"/>
            <a:ext cx="4436466" cy="2958069"/>
          </a:xfrm>
        </p:spPr>
      </p:pic>
      <p:sp>
        <p:nvSpPr>
          <p:cNvPr id="6" name="TextBox 5"/>
          <p:cNvSpPr txBox="1"/>
          <p:nvPr/>
        </p:nvSpPr>
        <p:spPr>
          <a:xfrm>
            <a:off x="1787236" y="5957455"/>
            <a:ext cx="2978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প্রজাপতি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8261" y="291548"/>
            <a:ext cx="2849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আথ্রোপোডা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322" y="2637559"/>
            <a:ext cx="4293942" cy="29580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746434" y="5957454"/>
            <a:ext cx="128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চিংড়ি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9" y="309707"/>
            <a:ext cx="6029739" cy="1325563"/>
          </a:xfrm>
        </p:spPr>
        <p:txBody>
          <a:bodyPr/>
          <a:lstStyle/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327564"/>
            <a:ext cx="707274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রিপন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শিকদার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IN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পুলুম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ছরোয়ার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মাধ্যমিক বিদ্যালয় </a:t>
            </a: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শালিখা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মাগুরা। 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০১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৯১১০০৭৯৭৬ 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E-mail: riponsikdar2014@gmail.com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722" y="1825625"/>
            <a:ext cx="2782956" cy="29584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0415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1322" y="636104"/>
            <a:ext cx="492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আথ্রোপোডা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9113" y="1775791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সন্ধিযুক্ত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উপাঙ্গ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রক্তপূর্ণ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গহব্বর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হিমোসিল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8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84035" y="212036"/>
            <a:ext cx="2107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মলাস্কা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4" y="1709530"/>
            <a:ext cx="4781549" cy="3924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210" y="1709530"/>
            <a:ext cx="6162260" cy="39243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36035" y="6162261"/>
            <a:ext cx="185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শামুক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92278" y="6162261"/>
            <a:ext cx="1709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ঝিনুক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5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8470" y="715617"/>
            <a:ext cx="5287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মলাস্কা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6104" y="2199861"/>
            <a:ext cx="7871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দেহটি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খোলস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পেশিবহুল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চলাচল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61183" y="251791"/>
            <a:ext cx="2769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একাইনোডারমাটা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9" y="1444488"/>
            <a:ext cx="4590608" cy="40083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087" y="1444489"/>
            <a:ext cx="4945545" cy="40083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6278" y="5897217"/>
            <a:ext cx="1974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তারামাছ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8142797" y="5897217"/>
            <a:ext cx="1955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সমুদ্র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শশা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72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0591" y="477078"/>
            <a:ext cx="563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একাইনডারমাটা</a:t>
            </a:r>
            <a:r>
              <a:rPr lang="en-US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6104" y="1683026"/>
            <a:ext cx="82958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দেহত্বক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কাঁটাযুক্ত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13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18991" y="265043"/>
            <a:ext cx="3207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29570" y="1272209"/>
            <a:ext cx="6771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সনাক্তকারী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লিখঃ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86" y="2994991"/>
            <a:ext cx="3019425" cy="259100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574" y="2994990"/>
            <a:ext cx="2785855" cy="259100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157" y="2994991"/>
            <a:ext cx="3151533" cy="259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2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70783" y="357809"/>
            <a:ext cx="2531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8383" y="1802296"/>
            <a:ext cx="107607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শ্রেণিবিন্যাসের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জগতের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অন্তর্ভুক্ত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স্পঞ্জ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সিলেন্টেরন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সিলোম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নেমাথেলিমিনথেস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প্রাণিজগতের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বৃহত্তম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হিমোসিল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12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25009" y="450574"/>
            <a:ext cx="2835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7409" y="2067339"/>
            <a:ext cx="99656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এং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সনাক্তকারী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8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20259444">
            <a:off x="583841" y="318051"/>
            <a:ext cx="243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75861"/>
            <a:ext cx="10177670" cy="5585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3267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বিজ্ঞান </a:t>
            </a:r>
          </a:p>
          <a:p>
            <a:pPr marL="0" indent="0">
              <a:buNone/>
            </a:pP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শ্রেণী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অধ্যায় </a:t>
            </a:r>
            <a:endParaRPr lang="en-US" sz="3600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১২/০৩/২০২০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54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138"/>
            <a:ext cx="10515600" cy="22295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4017" y="424070"/>
            <a:ext cx="32202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28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7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38" y="889705"/>
            <a:ext cx="3337741" cy="219805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526" y="889705"/>
            <a:ext cx="2832653" cy="21980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27443" y="159026"/>
            <a:ext cx="2928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866" y="889705"/>
            <a:ext cx="3435611" cy="21980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38" y="4108174"/>
            <a:ext cx="3337741" cy="18025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468" y="4108174"/>
            <a:ext cx="2826009" cy="18025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26" y="4108174"/>
            <a:ext cx="2692054" cy="18025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19200" y="328653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মৌমাছি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06887" y="3286539"/>
            <a:ext cx="185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আরশোলা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48800" y="3286539"/>
            <a:ext cx="1603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প্রজাপতি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1403930" y="6209091"/>
            <a:ext cx="1339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চিংড়ি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89983" y="6209091"/>
            <a:ext cx="12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তারামাছ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80104" y="6209091"/>
            <a:ext cx="1272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ঝিনুক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74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04" y="3283366"/>
            <a:ext cx="10515600" cy="1301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প্রানি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শ্রেণি বিন্যাস 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4922" y="1232452"/>
            <a:ext cx="2835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00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782" y="3830351"/>
            <a:ext cx="2981408" cy="2233178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9337684"/>
              </p:ext>
            </p:extLst>
          </p:nvPr>
        </p:nvGraphicFramePr>
        <p:xfrm>
          <a:off x="3098800" y="498764"/>
          <a:ext cx="6169891" cy="3505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/>
          <p:cNvSpPr/>
          <p:nvPr/>
        </p:nvSpPr>
        <p:spPr>
          <a:xfrm>
            <a:off x="854364" y="249381"/>
            <a:ext cx="2359891" cy="22028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প্রোটিস্টা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314" y="4787179"/>
            <a:ext cx="3571875" cy="12763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56522" y="6427304"/>
            <a:ext cx="1987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34330" y="6334539"/>
            <a:ext cx="1630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6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9706"/>
            <a:ext cx="10515600" cy="493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 প্রাণি ৮ টি পর্বে বিভক্ত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965137"/>
              </p:ext>
            </p:extLst>
          </p:nvPr>
        </p:nvGraphicFramePr>
        <p:xfrm>
          <a:off x="838200" y="1274763"/>
          <a:ext cx="10515600" cy="5208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097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631B9C-82FA-4073-AEA6-A0F9AD462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0631B9C-82FA-4073-AEA6-A0F9AD4625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199CD7-E128-4366-AAC8-A156A6D40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9199CD7-E128-4366-AAC8-A156A6D40B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1CBCE-A3CF-432E-81C4-08B4567EF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331CBCE-A3CF-432E-81C4-08B4567EF6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EA095D-D3EE-49D3-84BB-A0D1470D7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4EA095D-D3EE-49D3-84BB-A0D1470D73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979CCF-C5A7-4348-80A6-CCB939B0D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3979CCF-C5A7-4348-80A6-CCB939B0D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0DDA4-70C8-4600-866E-78D025201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E610DDA4-70C8-4600-866E-78D025201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7F0AA1-BA04-444E-83DE-BF64F119F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D17F0AA1-BA04-444E-83DE-BF64F119F2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FE2E76-FAA7-4B01-ACCF-D55999BCB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55FE2E76-FAA7-4B01-ACCF-D55999BCBB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F9D6C7-03B4-4BBB-8AF3-B35AC15D64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1BF9D6C7-03B4-4BBB-8AF3-B35AC15D64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B91DF4-E7BD-43C8-9CAC-207BB7A32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24B91DF4-E7BD-43C8-9CAC-207BB7A32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AB477C-0353-4CC6-810A-9699987C2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3EAB477C-0353-4CC6-810A-9699987C2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977D20-28EF-4F72-A907-52DBBBC93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B6977D20-28EF-4F72-A907-52DBBBC93A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ECFED4-44EA-4CCA-B6D6-8AE6A44C0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27ECFED4-44EA-4CCA-B6D6-8AE6A44C0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D176B2-5859-4885-A530-43B2C8B88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F7D176B2-5859-4885-A530-43B2C8B884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4720F4-9C06-479C-989B-08F0CB03F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1E4720F4-9C06-479C-989B-08F0CB03F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F51B28-09BE-4E53-8887-6090968EC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DDF51B28-09BE-4E53-8887-6090968ECC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05D4EC-0319-42DD-9C28-4F60C48A0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3605D4EC-0319-42DD-9C28-4F60C48A03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62586"/>
            <a:ext cx="3797877" cy="2848408"/>
          </a:xfrm>
        </p:spPr>
      </p:pic>
      <p:sp>
        <p:nvSpPr>
          <p:cNvPr id="6" name="TextBox 5"/>
          <p:cNvSpPr txBox="1"/>
          <p:nvPr/>
        </p:nvSpPr>
        <p:spPr>
          <a:xfrm>
            <a:off x="989096" y="5877339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ঞ্জিলা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9965" y="410817"/>
            <a:ext cx="2266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পরিফেরা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125" y="2562586"/>
            <a:ext cx="3802772" cy="28484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53670" y="5711687"/>
            <a:ext cx="1484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স্কাইফা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51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373</Words>
  <Application>Microsoft Office PowerPoint</Application>
  <PresentationFormat>Widescreen</PresentationFormat>
  <Paragraphs>104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NikoshBAN</vt:lpstr>
      <vt:lpstr>Wingdings</vt:lpstr>
      <vt:lpstr>Office Theme</vt:lpstr>
      <vt:lpstr>PowerPoint Presentation</vt:lpstr>
      <vt:lpstr>                শিক্ষক পরিচিতি </vt:lpstr>
      <vt:lpstr>                        পাঠ পরিচিতি </vt:lpstr>
      <vt:lpstr>PowerPoint Presentation</vt:lpstr>
      <vt:lpstr>PowerPoint Presentation</vt:lpstr>
      <vt:lpstr>PowerPoint Presentation</vt:lpstr>
      <vt:lpstr>PowerPoint Presentation</vt:lpstr>
      <vt:lpstr>                 অমেরুদন্ডী প্রাণি ৮ টি পর্বে বিভক্ত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সবাইকে শুভেচ্ছা </dc:title>
  <dc:creator>User</dc:creator>
  <cp:lastModifiedBy>PCH</cp:lastModifiedBy>
  <cp:revision>100</cp:revision>
  <dcterms:created xsi:type="dcterms:W3CDTF">2019-05-16T11:09:00Z</dcterms:created>
  <dcterms:modified xsi:type="dcterms:W3CDTF">2020-07-11T07:57:47Z</dcterms:modified>
</cp:coreProperties>
</file>