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9" r:id="rId2"/>
    <p:sldId id="325" r:id="rId3"/>
    <p:sldId id="263" r:id="rId4"/>
    <p:sldId id="313" r:id="rId5"/>
    <p:sldId id="281" r:id="rId6"/>
    <p:sldId id="314" r:id="rId7"/>
    <p:sldId id="320" r:id="rId8"/>
    <p:sldId id="312" r:id="rId9"/>
    <p:sldId id="317" r:id="rId10"/>
    <p:sldId id="319" r:id="rId11"/>
    <p:sldId id="321" r:id="rId12"/>
    <p:sldId id="322" r:id="rId13"/>
    <p:sldId id="323" r:id="rId14"/>
    <p:sldId id="318" r:id="rId15"/>
    <p:sldId id="275" r:id="rId16"/>
    <p:sldId id="276" r:id="rId17"/>
    <p:sldId id="277" r:id="rId18"/>
    <p:sldId id="278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348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4580F-68E3-4D08-8076-0608FD146DCF}" type="doc">
      <dgm:prSet loTypeId="urn:microsoft.com/office/officeart/2005/8/layout/radial5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C70DF32-8C01-4821-8CD9-6F2A8993E3E5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অধিকরণ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C0E5F02-099F-490A-AB06-C489C1DAA187}" type="parTrans" cxnId="{F88B239E-1013-40BD-98EB-5E9F258F4D9B}">
      <dgm:prSet/>
      <dgm:spPr/>
      <dgm:t>
        <a:bodyPr/>
        <a:lstStyle/>
        <a:p>
          <a:endParaRPr lang="en-US"/>
        </a:p>
      </dgm:t>
    </dgm:pt>
    <dgm:pt modelId="{6A1DC21A-0411-4886-987F-5926B2E3C001}" type="sibTrans" cxnId="{F88B239E-1013-40BD-98EB-5E9F258F4D9B}">
      <dgm:prSet/>
      <dgm:spPr/>
      <dgm:t>
        <a:bodyPr/>
        <a:lstStyle/>
        <a:p>
          <a:endParaRPr lang="en-US"/>
        </a:p>
      </dgm:t>
    </dgm:pt>
    <dgm:pt modelId="{9C977463-6352-4ED2-BA23-B1630797E197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১।</a:t>
          </a:r>
          <a:r>
            <a:rPr lang="bn-IN" sz="36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কালাধিকরণ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6E48815-5D7D-4663-BD2F-239A6D259DA6}" type="parTrans" cxnId="{89A577ED-CEA8-4C9E-89A4-C07489296157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011CC416-EA95-4F56-A4BE-08BB105F0AFA}" type="sibTrans" cxnId="{89A577ED-CEA8-4C9E-89A4-C07489296157}">
      <dgm:prSet/>
      <dgm:spPr/>
      <dgm:t>
        <a:bodyPr/>
        <a:lstStyle/>
        <a:p>
          <a:endParaRPr lang="en-US"/>
        </a:p>
      </dgm:t>
    </dgm:pt>
    <dgm:pt modelId="{504F9A6E-02FD-412E-8509-28DA91FCB1B8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২। আধারাধিকরণ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B9B036C-2856-4EB6-BB31-47660C3FAFFC}" type="parTrans" cxnId="{9D7385AE-7C90-4013-AE5A-3DD521CECEA5}">
      <dgm:prSet custT="1"/>
      <dgm:spPr/>
      <dgm:t>
        <a:bodyPr/>
        <a:lstStyle/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7D48C24-B7E7-453D-AF24-333F80274333}" type="sibTrans" cxnId="{9D7385AE-7C90-4013-AE5A-3DD521CECEA5}">
      <dgm:prSet/>
      <dgm:spPr/>
      <dgm:t>
        <a:bodyPr/>
        <a:lstStyle/>
        <a:p>
          <a:endParaRPr lang="en-US"/>
        </a:p>
      </dgm:t>
    </dgm:pt>
    <dgm:pt modelId="{1625F1E7-347D-4FE6-9C15-CC532457CE7F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৩। ভাবাধিকরণ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C977BA6-F80F-45F5-B0C0-FC4515952EF2}" type="parTrans" cxnId="{FFDF7C8B-B7C6-493F-8620-0C138FF334FE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322951DB-A789-4948-9F72-1CCB4942C3DA}" type="sibTrans" cxnId="{FFDF7C8B-B7C6-493F-8620-0C138FF334FE}">
      <dgm:prSet/>
      <dgm:spPr/>
      <dgm:t>
        <a:bodyPr/>
        <a:lstStyle/>
        <a:p>
          <a:endParaRPr lang="en-US"/>
        </a:p>
      </dgm:t>
    </dgm:pt>
    <dgm:pt modelId="{97B47960-A13D-4943-A775-A03247B1274C}" type="pres">
      <dgm:prSet presAssocID="{DE44580F-68E3-4D08-8076-0608FD146D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00572B-5F61-41DB-83AB-A4830185DC2B}" type="pres">
      <dgm:prSet presAssocID="{5C70DF32-8C01-4821-8CD9-6F2A8993E3E5}" presName="centerShape" presStyleLbl="node0" presStyleIdx="0" presStyleCnt="1" custScaleX="155767" custScaleY="77637" custLinFactNeighborX="4445" custLinFactNeighborY="-4418"/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D2E33FCF-D0DF-490E-B1FF-179123B9D182}" type="pres">
      <dgm:prSet presAssocID="{46E48815-5D7D-4663-BD2F-239A6D259DA6}" presName="parTrans" presStyleLbl="sibTrans2D1" presStyleIdx="0" presStyleCnt="3" custLinFactNeighborX="42032" custLinFactNeighborY="9751"/>
      <dgm:spPr/>
      <dgm:t>
        <a:bodyPr/>
        <a:lstStyle/>
        <a:p>
          <a:endParaRPr lang="en-US"/>
        </a:p>
      </dgm:t>
    </dgm:pt>
    <dgm:pt modelId="{ED43044D-A22A-4B16-AECB-D82500822DE6}" type="pres">
      <dgm:prSet presAssocID="{46E48815-5D7D-4663-BD2F-239A6D259DA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91DB403-870A-472F-BC2F-D1B0839582FB}" type="pres">
      <dgm:prSet presAssocID="{9C977463-6352-4ED2-BA23-B1630797E197}" presName="node" presStyleLbl="node1" presStyleIdx="0" presStyleCnt="3" custScaleX="250588" custScaleY="50171" custRadScaleRad="107538" custRadScaleInc="-2501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93AA6736-D364-408F-B39D-7079E868C74F}" type="pres">
      <dgm:prSet presAssocID="{7B9B036C-2856-4EB6-BB31-47660C3FAFFC}" presName="parTrans" presStyleLbl="sibTrans2D1" presStyleIdx="1" presStyleCnt="3" custLinFactNeighborX="-28506" custLinFactNeighborY="44342"/>
      <dgm:spPr/>
      <dgm:t>
        <a:bodyPr/>
        <a:lstStyle/>
        <a:p>
          <a:endParaRPr lang="en-US"/>
        </a:p>
      </dgm:t>
    </dgm:pt>
    <dgm:pt modelId="{968B4DF0-4107-4C6A-9AEE-E678080F8941}" type="pres">
      <dgm:prSet presAssocID="{7B9B036C-2856-4EB6-BB31-47660C3FAF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3E21E0F-0019-4A2B-BB34-19E5BBD6F004}" type="pres">
      <dgm:prSet presAssocID="{504F9A6E-02FD-412E-8509-28DA91FCB1B8}" presName="node" presStyleLbl="node1" presStyleIdx="1" presStyleCnt="3" custScaleX="231010" custScaleY="60908" custRadScaleRad="182630" custRadScaleInc="-3751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B9B19937-59FF-40F0-8D60-F372F7C2B7C9}" type="pres">
      <dgm:prSet presAssocID="{4C977BA6-F80F-45F5-B0C0-FC4515952EF2}" presName="parTrans" presStyleLbl="sibTrans2D1" presStyleIdx="2" presStyleCnt="3" custScaleX="165151"/>
      <dgm:spPr/>
      <dgm:t>
        <a:bodyPr/>
        <a:lstStyle/>
        <a:p>
          <a:endParaRPr lang="en-US"/>
        </a:p>
      </dgm:t>
    </dgm:pt>
    <dgm:pt modelId="{96FFD839-8A19-48E2-8195-C3F240F7C784}" type="pres">
      <dgm:prSet presAssocID="{4C977BA6-F80F-45F5-B0C0-FC4515952EF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10EFC14-4F0F-42F4-8AC2-3390615F7A51}" type="pres">
      <dgm:prSet presAssocID="{1625F1E7-347D-4FE6-9C15-CC532457CE7F}" presName="node" presStyleLbl="node1" presStyleIdx="2" presStyleCnt="3" custScaleX="215528" custScaleY="57625" custRadScaleRad="159370" custRadScaleInc="5593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</dgm:ptLst>
  <dgm:cxnLst>
    <dgm:cxn modelId="{60FC7776-1C1C-4351-A007-56F1CF78E3E8}" type="presOf" srcId="{4C977BA6-F80F-45F5-B0C0-FC4515952EF2}" destId="{96FFD839-8A19-48E2-8195-C3F240F7C784}" srcOrd="1" destOrd="0" presId="urn:microsoft.com/office/officeart/2005/8/layout/radial5"/>
    <dgm:cxn modelId="{48A93986-37D8-4E34-8F0A-202082ADFC9D}" type="presOf" srcId="{5C70DF32-8C01-4821-8CD9-6F2A8993E3E5}" destId="{8C00572B-5F61-41DB-83AB-A4830185DC2B}" srcOrd="0" destOrd="0" presId="urn:microsoft.com/office/officeart/2005/8/layout/radial5"/>
    <dgm:cxn modelId="{F88B239E-1013-40BD-98EB-5E9F258F4D9B}" srcId="{DE44580F-68E3-4D08-8076-0608FD146DCF}" destId="{5C70DF32-8C01-4821-8CD9-6F2A8993E3E5}" srcOrd="0" destOrd="0" parTransId="{EC0E5F02-099F-490A-AB06-C489C1DAA187}" sibTransId="{6A1DC21A-0411-4886-987F-5926B2E3C001}"/>
    <dgm:cxn modelId="{6A2D5DD9-0C78-429A-8521-1FFA773A12D7}" type="presOf" srcId="{1625F1E7-347D-4FE6-9C15-CC532457CE7F}" destId="{710EFC14-4F0F-42F4-8AC2-3390615F7A51}" srcOrd="0" destOrd="0" presId="urn:microsoft.com/office/officeart/2005/8/layout/radial5"/>
    <dgm:cxn modelId="{89A577ED-CEA8-4C9E-89A4-C07489296157}" srcId="{5C70DF32-8C01-4821-8CD9-6F2A8993E3E5}" destId="{9C977463-6352-4ED2-BA23-B1630797E197}" srcOrd="0" destOrd="0" parTransId="{46E48815-5D7D-4663-BD2F-239A6D259DA6}" sibTransId="{011CC416-EA95-4F56-A4BE-08BB105F0AFA}"/>
    <dgm:cxn modelId="{231FD186-CDB9-405F-9B7D-C361379FB6F7}" type="presOf" srcId="{7B9B036C-2856-4EB6-BB31-47660C3FAFFC}" destId="{93AA6736-D364-408F-B39D-7079E868C74F}" srcOrd="0" destOrd="0" presId="urn:microsoft.com/office/officeart/2005/8/layout/radial5"/>
    <dgm:cxn modelId="{9D7385AE-7C90-4013-AE5A-3DD521CECEA5}" srcId="{5C70DF32-8C01-4821-8CD9-6F2A8993E3E5}" destId="{504F9A6E-02FD-412E-8509-28DA91FCB1B8}" srcOrd="1" destOrd="0" parTransId="{7B9B036C-2856-4EB6-BB31-47660C3FAFFC}" sibTransId="{47D48C24-B7E7-453D-AF24-333F80274333}"/>
    <dgm:cxn modelId="{DDDC9765-A2C0-406D-B3DD-33EF48679E0F}" type="presOf" srcId="{46E48815-5D7D-4663-BD2F-239A6D259DA6}" destId="{ED43044D-A22A-4B16-AECB-D82500822DE6}" srcOrd="1" destOrd="0" presId="urn:microsoft.com/office/officeart/2005/8/layout/radial5"/>
    <dgm:cxn modelId="{FFDF7C8B-B7C6-493F-8620-0C138FF334FE}" srcId="{5C70DF32-8C01-4821-8CD9-6F2A8993E3E5}" destId="{1625F1E7-347D-4FE6-9C15-CC532457CE7F}" srcOrd="2" destOrd="0" parTransId="{4C977BA6-F80F-45F5-B0C0-FC4515952EF2}" sibTransId="{322951DB-A789-4948-9F72-1CCB4942C3DA}"/>
    <dgm:cxn modelId="{57CC40C3-E167-419E-947D-4A864F1F8508}" type="presOf" srcId="{46E48815-5D7D-4663-BD2F-239A6D259DA6}" destId="{D2E33FCF-D0DF-490E-B1FF-179123B9D182}" srcOrd="0" destOrd="0" presId="urn:microsoft.com/office/officeart/2005/8/layout/radial5"/>
    <dgm:cxn modelId="{C95D1A43-C9CF-400D-9B4E-2CF4CCE2B315}" type="presOf" srcId="{9C977463-6352-4ED2-BA23-B1630797E197}" destId="{F91DB403-870A-472F-BC2F-D1B0839582FB}" srcOrd="0" destOrd="0" presId="urn:microsoft.com/office/officeart/2005/8/layout/radial5"/>
    <dgm:cxn modelId="{359EEBBC-E7C7-47C1-B806-8EB0EB1017E0}" type="presOf" srcId="{DE44580F-68E3-4D08-8076-0608FD146DCF}" destId="{97B47960-A13D-4943-A775-A03247B1274C}" srcOrd="0" destOrd="0" presId="urn:microsoft.com/office/officeart/2005/8/layout/radial5"/>
    <dgm:cxn modelId="{57FD46C4-D9A9-4239-9BD1-847605965510}" type="presOf" srcId="{4C977BA6-F80F-45F5-B0C0-FC4515952EF2}" destId="{B9B19937-59FF-40F0-8D60-F372F7C2B7C9}" srcOrd="0" destOrd="0" presId="urn:microsoft.com/office/officeart/2005/8/layout/radial5"/>
    <dgm:cxn modelId="{EC6818DB-B298-47E3-81D0-D0CE66C11E0C}" type="presOf" srcId="{504F9A6E-02FD-412E-8509-28DA91FCB1B8}" destId="{B3E21E0F-0019-4A2B-BB34-19E5BBD6F004}" srcOrd="0" destOrd="0" presId="urn:microsoft.com/office/officeart/2005/8/layout/radial5"/>
    <dgm:cxn modelId="{A782C40E-EBFA-4D0E-A6E1-962DCDAEC515}" type="presOf" srcId="{7B9B036C-2856-4EB6-BB31-47660C3FAFFC}" destId="{968B4DF0-4107-4C6A-9AEE-E678080F8941}" srcOrd="1" destOrd="0" presId="urn:microsoft.com/office/officeart/2005/8/layout/radial5"/>
    <dgm:cxn modelId="{A6FD671F-4E36-40F2-9096-0F8B1A64003A}" type="presParOf" srcId="{97B47960-A13D-4943-A775-A03247B1274C}" destId="{8C00572B-5F61-41DB-83AB-A4830185DC2B}" srcOrd="0" destOrd="0" presId="urn:microsoft.com/office/officeart/2005/8/layout/radial5"/>
    <dgm:cxn modelId="{E29D7876-C847-4CD0-AB2A-664CA0BF7C04}" type="presParOf" srcId="{97B47960-A13D-4943-A775-A03247B1274C}" destId="{D2E33FCF-D0DF-490E-B1FF-179123B9D182}" srcOrd="1" destOrd="0" presId="urn:microsoft.com/office/officeart/2005/8/layout/radial5"/>
    <dgm:cxn modelId="{D21BE94D-C3C0-424F-B1E1-A459FC2F148F}" type="presParOf" srcId="{D2E33FCF-D0DF-490E-B1FF-179123B9D182}" destId="{ED43044D-A22A-4B16-AECB-D82500822DE6}" srcOrd="0" destOrd="0" presId="urn:microsoft.com/office/officeart/2005/8/layout/radial5"/>
    <dgm:cxn modelId="{6BBF1804-1D95-4061-99D4-8987E80AD380}" type="presParOf" srcId="{97B47960-A13D-4943-A775-A03247B1274C}" destId="{F91DB403-870A-472F-BC2F-D1B0839582FB}" srcOrd="2" destOrd="0" presId="urn:microsoft.com/office/officeart/2005/8/layout/radial5"/>
    <dgm:cxn modelId="{D35CC3C4-71AE-4FF7-B761-CAD1FC92FE18}" type="presParOf" srcId="{97B47960-A13D-4943-A775-A03247B1274C}" destId="{93AA6736-D364-408F-B39D-7079E868C74F}" srcOrd="3" destOrd="0" presId="urn:microsoft.com/office/officeart/2005/8/layout/radial5"/>
    <dgm:cxn modelId="{7A6B4786-2B1F-4AD2-842D-D4D51D8DD43B}" type="presParOf" srcId="{93AA6736-D364-408F-B39D-7079E868C74F}" destId="{968B4DF0-4107-4C6A-9AEE-E678080F8941}" srcOrd="0" destOrd="0" presId="urn:microsoft.com/office/officeart/2005/8/layout/radial5"/>
    <dgm:cxn modelId="{9BE01840-8E99-4B40-9DDB-BFB19A7A1D0C}" type="presParOf" srcId="{97B47960-A13D-4943-A775-A03247B1274C}" destId="{B3E21E0F-0019-4A2B-BB34-19E5BBD6F004}" srcOrd="4" destOrd="0" presId="urn:microsoft.com/office/officeart/2005/8/layout/radial5"/>
    <dgm:cxn modelId="{4DE16314-027C-4C4C-9110-FC5980784608}" type="presParOf" srcId="{97B47960-A13D-4943-A775-A03247B1274C}" destId="{B9B19937-59FF-40F0-8D60-F372F7C2B7C9}" srcOrd="5" destOrd="0" presId="urn:microsoft.com/office/officeart/2005/8/layout/radial5"/>
    <dgm:cxn modelId="{5FDA6ACC-8963-4469-95A2-4A9B515D0055}" type="presParOf" srcId="{B9B19937-59FF-40F0-8D60-F372F7C2B7C9}" destId="{96FFD839-8A19-48E2-8195-C3F240F7C784}" srcOrd="0" destOrd="0" presId="urn:microsoft.com/office/officeart/2005/8/layout/radial5"/>
    <dgm:cxn modelId="{75DBE459-DF42-4E5D-9027-F0A5F14A975D}" type="presParOf" srcId="{97B47960-A13D-4943-A775-A03247B1274C}" destId="{710EFC14-4F0F-42F4-8AC2-3390615F7A51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4580F-68E3-4D08-8076-0608FD146DCF}" type="doc">
      <dgm:prSet loTypeId="urn:microsoft.com/office/officeart/2005/8/layout/radial5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C70DF32-8C01-4821-8CD9-6F2A8993E3E5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কালাধিকরণ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C0E5F02-099F-490A-AB06-C489C1DAA187}" type="parTrans" cxnId="{F88B239E-1013-40BD-98EB-5E9F258F4D9B}">
      <dgm:prSet/>
      <dgm:spPr/>
      <dgm:t>
        <a:bodyPr/>
        <a:lstStyle/>
        <a:p>
          <a:endParaRPr lang="en-US"/>
        </a:p>
      </dgm:t>
    </dgm:pt>
    <dgm:pt modelId="{6A1DC21A-0411-4886-987F-5926B2E3C001}" type="sibTrans" cxnId="{F88B239E-1013-40BD-98EB-5E9F258F4D9B}">
      <dgm:prSet/>
      <dgm:spPr/>
      <dgm:t>
        <a:bodyPr/>
        <a:lstStyle/>
        <a:p>
          <a:endParaRPr lang="en-US"/>
        </a:p>
      </dgm:t>
    </dgm:pt>
    <dgm:pt modelId="{9C977463-6352-4ED2-BA23-B1630797E19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ঐকদেশিক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6E48815-5D7D-4663-BD2F-239A6D259DA6}" type="parTrans" cxnId="{89A577ED-CEA8-4C9E-89A4-C07489296157}">
      <dgm:prSet/>
      <dgm:spPr/>
      <dgm:t>
        <a:bodyPr/>
        <a:lstStyle/>
        <a:p>
          <a:endParaRPr lang="en-US"/>
        </a:p>
      </dgm:t>
    </dgm:pt>
    <dgm:pt modelId="{011CC416-EA95-4F56-A4BE-08BB105F0AFA}" type="sibTrans" cxnId="{89A577ED-CEA8-4C9E-89A4-C07489296157}">
      <dgm:prSet/>
      <dgm:spPr/>
      <dgm:t>
        <a:bodyPr/>
        <a:lstStyle/>
        <a:p>
          <a:endParaRPr lang="en-US"/>
        </a:p>
      </dgm:t>
    </dgm:pt>
    <dgm:pt modelId="{504F9A6E-02FD-412E-8509-28DA91FCB1B8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অভিব্যাপক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7B9B036C-2856-4EB6-BB31-47660C3FAFFC}" type="parTrans" cxnId="{9D7385AE-7C90-4013-AE5A-3DD521CECEA5}">
      <dgm:prSet/>
      <dgm:spPr/>
      <dgm:t>
        <a:bodyPr/>
        <a:lstStyle/>
        <a:p>
          <a:endParaRPr lang="en-US" dirty="0"/>
        </a:p>
      </dgm:t>
    </dgm:pt>
    <dgm:pt modelId="{47D48C24-B7E7-453D-AF24-333F80274333}" type="sibTrans" cxnId="{9D7385AE-7C90-4013-AE5A-3DD521CECEA5}">
      <dgm:prSet/>
      <dgm:spPr/>
      <dgm:t>
        <a:bodyPr/>
        <a:lstStyle/>
        <a:p>
          <a:endParaRPr lang="en-US"/>
        </a:p>
      </dgm:t>
    </dgm:pt>
    <dgm:pt modelId="{1625F1E7-347D-4FE6-9C15-CC532457CE7F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বৈষয়িক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C977BA6-F80F-45F5-B0C0-FC4515952EF2}" type="parTrans" cxnId="{FFDF7C8B-B7C6-493F-8620-0C138FF334FE}">
      <dgm:prSet/>
      <dgm:spPr/>
      <dgm:t>
        <a:bodyPr/>
        <a:lstStyle/>
        <a:p>
          <a:endParaRPr lang="en-US"/>
        </a:p>
      </dgm:t>
    </dgm:pt>
    <dgm:pt modelId="{322951DB-A789-4948-9F72-1CCB4942C3DA}" type="sibTrans" cxnId="{FFDF7C8B-B7C6-493F-8620-0C138FF334FE}">
      <dgm:prSet/>
      <dgm:spPr/>
      <dgm:t>
        <a:bodyPr/>
        <a:lstStyle/>
        <a:p>
          <a:endParaRPr lang="en-US"/>
        </a:p>
      </dgm:t>
    </dgm:pt>
    <dgm:pt modelId="{97B47960-A13D-4943-A775-A03247B1274C}" type="pres">
      <dgm:prSet presAssocID="{DE44580F-68E3-4D08-8076-0608FD146D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00572B-5F61-41DB-83AB-A4830185DC2B}" type="pres">
      <dgm:prSet presAssocID="{5C70DF32-8C01-4821-8CD9-6F2A8993E3E5}" presName="centerShape" presStyleLbl="node0" presStyleIdx="0" presStyleCnt="1" custScaleX="155767" custScaleY="77637" custLinFactNeighborX="4873" custLinFactNeighborY="-2824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D2E33FCF-D0DF-490E-B1FF-179123B9D182}" type="pres">
      <dgm:prSet presAssocID="{46E48815-5D7D-4663-BD2F-239A6D259DA6}" presName="parTrans" presStyleLbl="sibTrans2D1" presStyleIdx="0" presStyleCnt="3"/>
      <dgm:spPr/>
      <dgm:t>
        <a:bodyPr/>
        <a:lstStyle/>
        <a:p>
          <a:endParaRPr lang="en-US"/>
        </a:p>
      </dgm:t>
    </dgm:pt>
    <dgm:pt modelId="{ED43044D-A22A-4B16-AECB-D82500822DE6}" type="pres">
      <dgm:prSet presAssocID="{46E48815-5D7D-4663-BD2F-239A6D259DA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91DB403-870A-472F-BC2F-D1B0839582FB}" type="pres">
      <dgm:prSet presAssocID="{9C977463-6352-4ED2-BA23-B1630797E197}" presName="node" presStyleLbl="node1" presStyleIdx="0" presStyleCnt="3" custScaleX="149066" custScaleY="58661" custRadScaleRad="93440" custRadScaleInc="1123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93AA6736-D364-408F-B39D-7079E868C74F}" type="pres">
      <dgm:prSet presAssocID="{7B9B036C-2856-4EB6-BB31-47660C3FAFFC}" presName="parTrans" presStyleLbl="sibTrans2D1" presStyleIdx="1" presStyleCnt="3" custLinFactNeighborX="13381" custLinFactNeighborY="10871"/>
      <dgm:spPr/>
      <dgm:t>
        <a:bodyPr/>
        <a:lstStyle/>
        <a:p>
          <a:endParaRPr lang="en-US"/>
        </a:p>
      </dgm:t>
    </dgm:pt>
    <dgm:pt modelId="{968B4DF0-4107-4C6A-9AEE-E678080F8941}" type="pres">
      <dgm:prSet presAssocID="{7B9B036C-2856-4EB6-BB31-47660C3FAF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3E21E0F-0019-4A2B-BB34-19E5BBD6F004}" type="pres">
      <dgm:prSet presAssocID="{504F9A6E-02FD-412E-8509-28DA91FCB1B8}" presName="node" presStyleLbl="node1" presStyleIdx="1" presStyleCnt="3" custScaleX="155328" custScaleY="67028" custRadScaleRad="177877" custRadScaleInc="-4428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B9B19937-59FF-40F0-8D60-F372F7C2B7C9}" type="pres">
      <dgm:prSet presAssocID="{4C977BA6-F80F-45F5-B0C0-FC4515952EF2}" presName="parTrans" presStyleLbl="sibTrans2D1" presStyleIdx="2" presStyleCnt="3"/>
      <dgm:spPr/>
      <dgm:t>
        <a:bodyPr/>
        <a:lstStyle/>
        <a:p>
          <a:endParaRPr lang="en-US"/>
        </a:p>
      </dgm:t>
    </dgm:pt>
    <dgm:pt modelId="{96FFD839-8A19-48E2-8195-C3F240F7C784}" type="pres">
      <dgm:prSet presAssocID="{4C977BA6-F80F-45F5-B0C0-FC4515952EF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10EFC14-4F0F-42F4-8AC2-3390615F7A51}" type="pres">
      <dgm:prSet presAssocID="{1625F1E7-347D-4FE6-9C15-CC532457CE7F}" presName="node" presStyleLbl="node1" presStyleIdx="2" presStyleCnt="3" custScaleX="136100" custScaleY="57625" custRadScaleRad="153455" custRadScaleInc="5115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04A93D29-7F6E-464F-BE65-E68A44CAC03F}" type="presOf" srcId="{4C977BA6-F80F-45F5-B0C0-FC4515952EF2}" destId="{B9B19937-59FF-40F0-8D60-F372F7C2B7C9}" srcOrd="0" destOrd="0" presId="urn:microsoft.com/office/officeart/2005/8/layout/radial5"/>
    <dgm:cxn modelId="{2956C75A-BAFB-43D6-8B6A-FB9B0BB198B5}" type="presOf" srcId="{7B9B036C-2856-4EB6-BB31-47660C3FAFFC}" destId="{93AA6736-D364-408F-B39D-7079E868C74F}" srcOrd="0" destOrd="0" presId="urn:microsoft.com/office/officeart/2005/8/layout/radial5"/>
    <dgm:cxn modelId="{1925E9E5-5F90-49B6-BFC0-4D7C91F71783}" type="presOf" srcId="{DE44580F-68E3-4D08-8076-0608FD146DCF}" destId="{97B47960-A13D-4943-A775-A03247B1274C}" srcOrd="0" destOrd="0" presId="urn:microsoft.com/office/officeart/2005/8/layout/radial5"/>
    <dgm:cxn modelId="{9D7385AE-7C90-4013-AE5A-3DD521CECEA5}" srcId="{5C70DF32-8C01-4821-8CD9-6F2A8993E3E5}" destId="{504F9A6E-02FD-412E-8509-28DA91FCB1B8}" srcOrd="1" destOrd="0" parTransId="{7B9B036C-2856-4EB6-BB31-47660C3FAFFC}" sibTransId="{47D48C24-B7E7-453D-AF24-333F80274333}"/>
    <dgm:cxn modelId="{4F0E7AC2-5BE6-4B8A-8DCA-877887FA561B}" type="presOf" srcId="{46E48815-5D7D-4663-BD2F-239A6D259DA6}" destId="{ED43044D-A22A-4B16-AECB-D82500822DE6}" srcOrd="1" destOrd="0" presId="urn:microsoft.com/office/officeart/2005/8/layout/radial5"/>
    <dgm:cxn modelId="{A36000D8-E367-47B5-836D-08288A852085}" type="presOf" srcId="{7B9B036C-2856-4EB6-BB31-47660C3FAFFC}" destId="{968B4DF0-4107-4C6A-9AEE-E678080F8941}" srcOrd="1" destOrd="0" presId="urn:microsoft.com/office/officeart/2005/8/layout/radial5"/>
    <dgm:cxn modelId="{E8BDFD59-6856-4A43-B3D3-4FA42E2E8C04}" type="presOf" srcId="{46E48815-5D7D-4663-BD2F-239A6D259DA6}" destId="{D2E33FCF-D0DF-490E-B1FF-179123B9D182}" srcOrd="0" destOrd="0" presId="urn:microsoft.com/office/officeart/2005/8/layout/radial5"/>
    <dgm:cxn modelId="{5A08F2D7-9AC8-489F-A9C9-FD1110DEB14A}" type="presOf" srcId="{4C977BA6-F80F-45F5-B0C0-FC4515952EF2}" destId="{96FFD839-8A19-48E2-8195-C3F240F7C784}" srcOrd="1" destOrd="0" presId="urn:microsoft.com/office/officeart/2005/8/layout/radial5"/>
    <dgm:cxn modelId="{FFDF7C8B-B7C6-493F-8620-0C138FF334FE}" srcId="{5C70DF32-8C01-4821-8CD9-6F2A8993E3E5}" destId="{1625F1E7-347D-4FE6-9C15-CC532457CE7F}" srcOrd="2" destOrd="0" parTransId="{4C977BA6-F80F-45F5-B0C0-FC4515952EF2}" sibTransId="{322951DB-A789-4948-9F72-1CCB4942C3DA}"/>
    <dgm:cxn modelId="{0D9D0EB9-63A3-448D-9DA8-C69B4B4DB103}" type="presOf" srcId="{5C70DF32-8C01-4821-8CD9-6F2A8993E3E5}" destId="{8C00572B-5F61-41DB-83AB-A4830185DC2B}" srcOrd="0" destOrd="0" presId="urn:microsoft.com/office/officeart/2005/8/layout/radial5"/>
    <dgm:cxn modelId="{F88B239E-1013-40BD-98EB-5E9F258F4D9B}" srcId="{DE44580F-68E3-4D08-8076-0608FD146DCF}" destId="{5C70DF32-8C01-4821-8CD9-6F2A8993E3E5}" srcOrd="0" destOrd="0" parTransId="{EC0E5F02-099F-490A-AB06-C489C1DAA187}" sibTransId="{6A1DC21A-0411-4886-987F-5926B2E3C001}"/>
    <dgm:cxn modelId="{E79E781E-D167-46B3-AF06-E70FBA549D58}" type="presOf" srcId="{504F9A6E-02FD-412E-8509-28DA91FCB1B8}" destId="{B3E21E0F-0019-4A2B-BB34-19E5BBD6F004}" srcOrd="0" destOrd="0" presId="urn:microsoft.com/office/officeart/2005/8/layout/radial5"/>
    <dgm:cxn modelId="{AFE773E2-EA26-4984-A203-BE6BDFCA7A5B}" type="presOf" srcId="{9C977463-6352-4ED2-BA23-B1630797E197}" destId="{F91DB403-870A-472F-BC2F-D1B0839582FB}" srcOrd="0" destOrd="0" presId="urn:microsoft.com/office/officeart/2005/8/layout/radial5"/>
    <dgm:cxn modelId="{89A577ED-CEA8-4C9E-89A4-C07489296157}" srcId="{5C70DF32-8C01-4821-8CD9-6F2A8993E3E5}" destId="{9C977463-6352-4ED2-BA23-B1630797E197}" srcOrd="0" destOrd="0" parTransId="{46E48815-5D7D-4663-BD2F-239A6D259DA6}" sibTransId="{011CC416-EA95-4F56-A4BE-08BB105F0AFA}"/>
    <dgm:cxn modelId="{AE4B387D-228C-4E4A-BC36-349B37CB0676}" type="presOf" srcId="{1625F1E7-347D-4FE6-9C15-CC532457CE7F}" destId="{710EFC14-4F0F-42F4-8AC2-3390615F7A51}" srcOrd="0" destOrd="0" presId="urn:microsoft.com/office/officeart/2005/8/layout/radial5"/>
    <dgm:cxn modelId="{A6327683-7080-4414-BADF-57BD5B4D64BD}" type="presParOf" srcId="{97B47960-A13D-4943-A775-A03247B1274C}" destId="{8C00572B-5F61-41DB-83AB-A4830185DC2B}" srcOrd="0" destOrd="0" presId="urn:microsoft.com/office/officeart/2005/8/layout/radial5"/>
    <dgm:cxn modelId="{1B065761-8E35-40B0-8278-1E1ACAD1D061}" type="presParOf" srcId="{97B47960-A13D-4943-A775-A03247B1274C}" destId="{D2E33FCF-D0DF-490E-B1FF-179123B9D182}" srcOrd="1" destOrd="0" presId="urn:microsoft.com/office/officeart/2005/8/layout/radial5"/>
    <dgm:cxn modelId="{4E5C4CF4-9F17-410A-80FF-9FA41424982A}" type="presParOf" srcId="{D2E33FCF-D0DF-490E-B1FF-179123B9D182}" destId="{ED43044D-A22A-4B16-AECB-D82500822DE6}" srcOrd="0" destOrd="0" presId="urn:microsoft.com/office/officeart/2005/8/layout/radial5"/>
    <dgm:cxn modelId="{F163D469-FFF8-41ED-BABA-0150CE28B4AC}" type="presParOf" srcId="{97B47960-A13D-4943-A775-A03247B1274C}" destId="{F91DB403-870A-472F-BC2F-D1B0839582FB}" srcOrd="2" destOrd="0" presId="urn:microsoft.com/office/officeart/2005/8/layout/radial5"/>
    <dgm:cxn modelId="{9D10E25A-0724-4790-A6FE-A7BD75479191}" type="presParOf" srcId="{97B47960-A13D-4943-A775-A03247B1274C}" destId="{93AA6736-D364-408F-B39D-7079E868C74F}" srcOrd="3" destOrd="0" presId="urn:microsoft.com/office/officeart/2005/8/layout/radial5"/>
    <dgm:cxn modelId="{C3669257-8DA7-4BBF-88A9-29C94B1ACC9A}" type="presParOf" srcId="{93AA6736-D364-408F-B39D-7079E868C74F}" destId="{968B4DF0-4107-4C6A-9AEE-E678080F8941}" srcOrd="0" destOrd="0" presId="urn:microsoft.com/office/officeart/2005/8/layout/radial5"/>
    <dgm:cxn modelId="{CED1066B-72F8-4557-8A18-1E824D677D82}" type="presParOf" srcId="{97B47960-A13D-4943-A775-A03247B1274C}" destId="{B3E21E0F-0019-4A2B-BB34-19E5BBD6F004}" srcOrd="4" destOrd="0" presId="urn:microsoft.com/office/officeart/2005/8/layout/radial5"/>
    <dgm:cxn modelId="{86970E89-411E-4603-88F6-0D3D7B905FE1}" type="presParOf" srcId="{97B47960-A13D-4943-A775-A03247B1274C}" destId="{B9B19937-59FF-40F0-8D60-F372F7C2B7C9}" srcOrd="5" destOrd="0" presId="urn:microsoft.com/office/officeart/2005/8/layout/radial5"/>
    <dgm:cxn modelId="{72CBBE14-1305-440B-A256-D0DA5A86FCD0}" type="presParOf" srcId="{B9B19937-59FF-40F0-8D60-F372F7C2B7C9}" destId="{96FFD839-8A19-48E2-8195-C3F240F7C784}" srcOrd="0" destOrd="0" presId="urn:microsoft.com/office/officeart/2005/8/layout/radial5"/>
    <dgm:cxn modelId="{AF966322-261B-415E-906B-BFD1B2BFF6F0}" type="presParOf" srcId="{97B47960-A13D-4943-A775-A03247B1274C}" destId="{710EFC14-4F0F-42F4-8AC2-3390615F7A51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0572B-5F61-41DB-83AB-A4830185DC2B}">
      <dsp:nvSpPr>
        <dsp:cNvPr id="0" name=""/>
        <dsp:cNvSpPr/>
      </dsp:nvSpPr>
      <dsp:spPr>
        <a:xfrm>
          <a:off x="3594111" y="1624137"/>
          <a:ext cx="1855528" cy="924827"/>
        </a:xfrm>
        <a:prstGeom prst="hexag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অধিকরণ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825807" y="1739618"/>
        <a:ext cx="1392136" cy="693865"/>
      </dsp:txXfrm>
    </dsp:sp>
    <dsp:sp modelId="{D2E33FCF-D0DF-490E-B1FF-179123B9D182}">
      <dsp:nvSpPr>
        <dsp:cNvPr id="0" name=""/>
        <dsp:cNvSpPr/>
      </dsp:nvSpPr>
      <dsp:spPr>
        <a:xfrm rot="14931756">
          <a:off x="4152140" y="1064896"/>
          <a:ext cx="474010" cy="405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 rot="10800000">
        <a:off x="4234800" y="1202564"/>
        <a:ext cx="352506" cy="243008"/>
      </dsp:txXfrm>
    </dsp:sp>
    <dsp:sp modelId="{F91DB403-870A-472F-BC2F-D1B0839582FB}">
      <dsp:nvSpPr>
        <dsp:cNvPr id="0" name=""/>
        <dsp:cNvSpPr/>
      </dsp:nvSpPr>
      <dsp:spPr>
        <a:xfrm>
          <a:off x="2416102" y="201549"/>
          <a:ext cx="2985055" cy="597647"/>
        </a:xfrm>
        <a:prstGeom prst="flowChartProces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১।</a:t>
          </a:r>
          <a:r>
            <a:rPr lang="bn-IN" sz="36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কালাধিকরণ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416102" y="201549"/>
        <a:ext cx="2985055" cy="597647"/>
      </dsp:txXfrm>
    </dsp:sp>
    <dsp:sp modelId="{93AA6736-D364-408F-B39D-7079E868C74F}">
      <dsp:nvSpPr>
        <dsp:cNvPr id="0" name=""/>
        <dsp:cNvSpPr/>
      </dsp:nvSpPr>
      <dsp:spPr>
        <a:xfrm rot="644225">
          <a:off x="5443723" y="2309884"/>
          <a:ext cx="479935" cy="405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444787" y="2379569"/>
        <a:ext cx="358431" cy="243008"/>
      </dsp:txXfrm>
    </dsp:sp>
    <dsp:sp modelId="{B3E21E0F-0019-4A2B-BB34-19E5BBD6F004}">
      <dsp:nvSpPr>
        <dsp:cNvPr id="0" name=""/>
        <dsp:cNvSpPr/>
      </dsp:nvSpPr>
      <dsp:spPr>
        <a:xfrm>
          <a:off x="6019801" y="2268722"/>
          <a:ext cx="2751838" cy="725548"/>
        </a:xfrm>
        <a:prstGeom prst="flowChartProcess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২। আধারাধিকরণ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019801" y="2268722"/>
        <a:ext cx="2751838" cy="725548"/>
      </dsp:txXfrm>
    </dsp:sp>
    <dsp:sp modelId="{B9B19937-59FF-40F0-8D60-F372F7C2B7C9}">
      <dsp:nvSpPr>
        <dsp:cNvPr id="0" name=""/>
        <dsp:cNvSpPr/>
      </dsp:nvSpPr>
      <dsp:spPr>
        <a:xfrm rot="10821819">
          <a:off x="3047760" y="1876332"/>
          <a:ext cx="518389" cy="405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 rot="10800000">
        <a:off x="3169263" y="1957721"/>
        <a:ext cx="396885" cy="243008"/>
      </dsp:txXfrm>
    </dsp:sp>
    <dsp:sp modelId="{710EFC14-4F0F-42F4-8AC2-3390615F7A51}">
      <dsp:nvSpPr>
        <dsp:cNvPr id="0" name=""/>
        <dsp:cNvSpPr/>
      </dsp:nvSpPr>
      <dsp:spPr>
        <a:xfrm>
          <a:off x="434904" y="1725538"/>
          <a:ext cx="2567413" cy="686440"/>
        </a:xfrm>
        <a:prstGeom prst="flowChartProcess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৩। ভাবাধিকরণ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34904" y="1725538"/>
        <a:ext cx="2567413" cy="686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0572B-5F61-41DB-83AB-A4830185DC2B}">
      <dsp:nvSpPr>
        <dsp:cNvPr id="0" name=""/>
        <dsp:cNvSpPr/>
      </dsp:nvSpPr>
      <dsp:spPr>
        <a:xfrm>
          <a:off x="3657611" y="1714494"/>
          <a:ext cx="1734791" cy="864650"/>
        </a:xfrm>
        <a:prstGeom prst="flowChartAlternateProces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কালাধিকরণ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699819" y="1756702"/>
        <a:ext cx="1650375" cy="780234"/>
      </dsp:txXfrm>
    </dsp:sp>
    <dsp:sp modelId="{D2E33FCF-D0DF-490E-B1FF-179123B9D182}">
      <dsp:nvSpPr>
        <dsp:cNvPr id="0" name=""/>
        <dsp:cNvSpPr/>
      </dsp:nvSpPr>
      <dsp:spPr>
        <a:xfrm rot="16248322">
          <a:off x="4357352" y="1185671"/>
          <a:ext cx="356638" cy="405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410096" y="1320164"/>
        <a:ext cx="249647" cy="243008"/>
      </dsp:txXfrm>
    </dsp:sp>
    <dsp:sp modelId="{F91DB403-870A-472F-BC2F-D1B0839582FB}">
      <dsp:nvSpPr>
        <dsp:cNvPr id="0" name=""/>
        <dsp:cNvSpPr/>
      </dsp:nvSpPr>
      <dsp:spPr>
        <a:xfrm>
          <a:off x="3657601" y="342892"/>
          <a:ext cx="1775704" cy="698781"/>
        </a:xfrm>
        <a:prstGeom prst="flowChartAlternateProcess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ঐকদেশিক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91712" y="377003"/>
        <a:ext cx="1707482" cy="630559"/>
      </dsp:txXfrm>
    </dsp:sp>
    <dsp:sp modelId="{93AA6736-D364-408F-B39D-7079E868C74F}">
      <dsp:nvSpPr>
        <dsp:cNvPr id="0" name=""/>
        <dsp:cNvSpPr/>
      </dsp:nvSpPr>
      <dsp:spPr>
        <a:xfrm rot="332458">
          <a:off x="5680035" y="2120195"/>
          <a:ext cx="557463" cy="405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680319" y="2195332"/>
        <a:ext cx="435959" cy="243008"/>
      </dsp:txXfrm>
    </dsp:sp>
    <dsp:sp modelId="{B3E21E0F-0019-4A2B-BB34-19E5BBD6F004}">
      <dsp:nvSpPr>
        <dsp:cNvPr id="0" name=""/>
        <dsp:cNvSpPr/>
      </dsp:nvSpPr>
      <dsp:spPr>
        <a:xfrm>
          <a:off x="6400800" y="2019315"/>
          <a:ext cx="1850298" cy="798451"/>
        </a:xfrm>
        <a:prstGeom prst="flowChartAlternateProcess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অভিব্যাপক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439776" y="2058291"/>
        <a:ext cx="1772346" cy="720499"/>
      </dsp:txXfrm>
    </dsp:sp>
    <dsp:sp modelId="{B9B19937-59FF-40F0-8D60-F372F7C2B7C9}">
      <dsp:nvSpPr>
        <dsp:cNvPr id="0" name=""/>
        <dsp:cNvSpPr/>
      </dsp:nvSpPr>
      <dsp:spPr>
        <a:xfrm rot="10720133">
          <a:off x="2872541" y="1976255"/>
          <a:ext cx="555544" cy="405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994029" y="2055847"/>
        <a:ext cx="434040" cy="243008"/>
      </dsp:txXfrm>
    </dsp:sp>
    <dsp:sp modelId="{710EFC14-4F0F-42F4-8AC2-3390615F7A51}">
      <dsp:nvSpPr>
        <dsp:cNvPr id="0" name=""/>
        <dsp:cNvSpPr/>
      </dsp:nvSpPr>
      <dsp:spPr>
        <a:xfrm>
          <a:off x="990604" y="1866890"/>
          <a:ext cx="1621250" cy="686440"/>
        </a:xfrm>
        <a:prstGeom prst="flowChartAlternateProcess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বৈষয়িক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024113" y="1900399"/>
        <a:ext cx="1554232" cy="619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4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3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7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7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0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0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7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5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0" y="1"/>
            <a:ext cx="9143999" cy="1308316"/>
          </a:xfrm>
          <a:prstGeom prst="round2DiagRect">
            <a:avLst>
              <a:gd name="adj1" fmla="val 4148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শুভেচ্ছা </a:t>
            </a:r>
            <a:r>
              <a:rPr lang="bn-IN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স্বাগতম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6444"/>
            <a:ext cx="69342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9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6255339"/>
              </p:ext>
            </p:extLst>
          </p:nvPr>
        </p:nvGraphicFramePr>
        <p:xfrm>
          <a:off x="304800" y="1314451"/>
          <a:ext cx="8839200" cy="369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447800" y="187464"/>
            <a:ext cx="7315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আধারাধিকরণ ৩ ভাগে বিভক্ত। যথা-</a:t>
            </a:r>
            <a:endParaRPr lang="en-US" sz="4000" b="1" spc="50" dirty="0">
              <a:ln w="1143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8737"/>
            <a:ext cx="4419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ক। ঐকদেশিক চেনার উপায় </a:t>
            </a:r>
            <a:endParaRPr lang="en-US" sz="3600" b="1" spc="50" dirty="0">
              <a:ln w="1143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3246623"/>
            <a:ext cx="88392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IN" sz="36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বনে </a:t>
            </a:r>
            <a:r>
              <a:rPr lang="bn-IN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 আছে।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375" y="4400288"/>
            <a:ext cx="76962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বিশাল স্থানের যে কোন অংশে ক্রিয়া সম্পাদিত হয়। </a:t>
            </a:r>
            <a:endParaRPr lang="en-US" sz="32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892954"/>
            <a:ext cx="47244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 বনের যে কোন অংশে আছে )</a:t>
            </a:r>
            <a:endParaRPr lang="en-US" sz="2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72808"/>
            <a:ext cx="4572000" cy="24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7114"/>
            <a:ext cx="54102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খ। অভিব্যাপক চেনার উপায় </a:t>
            </a:r>
            <a:endParaRPr lang="en-US" sz="4400" b="1" spc="50" dirty="0">
              <a:ln w="1143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4405447"/>
            <a:ext cx="57912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বস্তুটি সমগ্র স্থানে বিরাজ </a:t>
            </a:r>
            <a:r>
              <a:rPr lang="bn-IN" sz="32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করে।</a:t>
            </a:r>
            <a:endParaRPr lang="en-US" sz="32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367" y="3450560"/>
            <a:ext cx="88392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IN" sz="36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নদীতে </a:t>
            </a:r>
            <a:r>
              <a:rPr lang="bn-IN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 আছে।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3946769"/>
            <a:ext cx="50292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 নদীর সমগ্র অংশে আছে )</a:t>
            </a:r>
            <a:endParaRPr lang="en-US" sz="2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92044"/>
            <a:ext cx="5334000" cy="26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1"/>
            <a:ext cx="55626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গ। বৈষয়িক চেনার উপায় </a:t>
            </a:r>
            <a:endParaRPr lang="en-US" sz="4400" b="1" spc="50" dirty="0">
              <a:ln w="1143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988" y="3886532"/>
            <a:ext cx="876449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বিশেষে বা কোনো বিশেষ গুণে দক্ষতা বা 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ক্ষমতা।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333750"/>
            <a:ext cx="88392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IN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রাকিব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ইংরেজিতে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bn-IN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4526151"/>
            <a:ext cx="46482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n-US" sz="2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18034" r="16132" b="5653"/>
          <a:stretch/>
        </p:blipFill>
        <p:spPr>
          <a:xfrm>
            <a:off x="1811" y="1289716"/>
            <a:ext cx="4111181" cy="1891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92" y="1012572"/>
            <a:ext cx="3226866" cy="194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2504" y="4351407"/>
            <a:ext cx="518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ভাবের অভিব্যক্ত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189" y="3767496"/>
            <a:ext cx="848269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সূর্যোদয়ে</a:t>
            </a:r>
            <a:r>
              <a:rPr lang="bn-IN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অন্ধকার দূরীভূত </a:t>
            </a:r>
            <a:r>
              <a:rPr lang="bn-IN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5369" y="94318"/>
            <a:ext cx="5181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ভাবাধিকরণ চেনার উপায় </a:t>
            </a:r>
            <a:endParaRPr lang="en-US" sz="3600" b="1" spc="50" dirty="0">
              <a:ln w="1143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6" b="9622"/>
          <a:stretch/>
        </p:blipFill>
        <p:spPr>
          <a:xfrm>
            <a:off x="1487837" y="895350"/>
            <a:ext cx="5867400" cy="28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222929" y="1809750"/>
            <a:ext cx="3522784" cy="2819400"/>
          </a:xfrm>
          <a:prstGeom prst="rect">
            <a:avLst/>
          </a:prstGeom>
        </p:spPr>
        <p:txBody>
          <a:bodyPr/>
          <a:lstStyle/>
          <a:p>
            <a:pPr marL="241300" lvl="0" indent="-241300" defTabSz="642938">
              <a:spcBef>
                <a:spcPct val="20000"/>
              </a:spcBef>
              <a:defRPr/>
            </a:pPr>
            <a:r>
              <a:rPr lang="bn-IN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 কারক</a:t>
            </a:r>
          </a:p>
          <a:p>
            <a:pPr marL="241300" lvl="0" indent="-241300" defTabSz="642938">
              <a:spcBef>
                <a:spcPct val="20000"/>
              </a:spcBef>
              <a:defRPr/>
            </a:pPr>
            <a:r>
              <a:rPr lang="bn-IN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নির্ণয়ের উপায়গুলো</a:t>
            </a:r>
          </a:p>
          <a:p>
            <a:pPr marL="241300" lvl="0" indent="-241300" defTabSz="642938">
              <a:spcBef>
                <a:spcPct val="20000"/>
              </a:spcBef>
              <a:defRPr/>
            </a:pPr>
            <a:r>
              <a:rPr lang="bn-IN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লিখ।</a:t>
            </a: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174263"/>
            <a:ext cx="32004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6"/>
          <a:stretch/>
        </p:blipFill>
        <p:spPr>
          <a:xfrm>
            <a:off x="533400" y="1581150"/>
            <a:ext cx="3886200" cy="32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6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66700" y="1600200"/>
            <a:ext cx="8572500" cy="125730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5261" y="2804302"/>
            <a:ext cx="8846820" cy="125805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 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defTabSz="642938">
              <a:spcBef>
                <a:spcPct val="20000"/>
              </a:spcBef>
              <a:defRPr/>
            </a:pP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টাকায় টাকা হয়   (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তিলে তৈল আছে      </a:t>
            </a:r>
          </a:p>
          <a:p>
            <a:pPr defTabSz="642938">
              <a:spcBef>
                <a:spcPct val="20000"/>
              </a:spcBef>
              <a:defRPr/>
            </a:pP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 হতে পাতা পড়ে 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ছাত্ররা বল খেলে</a:t>
            </a:r>
            <a:endParaRPr lang="bn-IN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642938">
              <a:spcBef>
                <a:spcPct val="20000"/>
              </a:spcBef>
              <a:defRPr/>
            </a:pPr>
            <a:endParaRPr lang="bn-IN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91200" y="4324873"/>
            <a:ext cx="2400300" cy="371475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1656587"/>
            <a:ext cx="6463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অধিকরণ কারক বলতে কী বুঝায়?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97180" y="2219528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অধিকরণ 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চেনার ৩টি উপায় বল?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1435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882476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234315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অধিকরণ কারকের প্রকারভেদ উদাহরণ সহ লিখবে।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59055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2" y="1679848"/>
            <a:ext cx="4445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-21294"/>
            <a:ext cx="8001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7076"/>
            <a:ext cx="8001000" cy="40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1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E5ED3A-88C5-4FA2-9F9E-FE74CAB48582}"/>
              </a:ext>
            </a:extLst>
          </p:cNvPr>
          <p:cNvSpPr txBox="1"/>
          <p:nvPr/>
        </p:nvSpPr>
        <p:spPr>
          <a:xfrm>
            <a:off x="3105182" y="180232"/>
            <a:ext cx="284167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5989FE2-D32A-43D9-A572-3EF799C4C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88" y="1298456"/>
            <a:ext cx="1665614" cy="15615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5035976-E037-4700-9D61-DD1322BCDC28}"/>
              </a:ext>
            </a:extLst>
          </p:cNvPr>
          <p:cNvSpPr txBox="1"/>
          <p:nvPr/>
        </p:nvSpPr>
        <p:spPr>
          <a:xfrm>
            <a:off x="457200" y="3173912"/>
            <a:ext cx="3291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শাহিনা খাতুন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495ED9-6E80-489D-8D81-A71C6705B34D}"/>
              </a:ext>
            </a:extLst>
          </p:cNvPr>
          <p:cNvSpPr txBox="1"/>
          <p:nvPr/>
        </p:nvSpPr>
        <p:spPr>
          <a:xfrm>
            <a:off x="1600200" y="4170916"/>
            <a:ext cx="5613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 হেলাল উদ্দিন বালিকা উচ্চ </a:t>
            </a:r>
            <a:r>
              <a:rPr lang="bn-IN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32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তারাকান্দা, ময়মনসিংহ।</a:t>
            </a:r>
            <a:endParaRPr lang="bn-IN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F36D53B-8B00-47D5-99CE-A45047B4095D}"/>
              </a:ext>
            </a:extLst>
          </p:cNvPr>
          <p:cNvSpPr txBox="1"/>
          <p:nvPr/>
        </p:nvSpPr>
        <p:spPr>
          <a:xfrm>
            <a:off x="8869683" y="1002653"/>
            <a:ext cx="170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9C84B-78D1-4CAB-9AE7-96582A3DB12E}"/>
              </a:ext>
            </a:extLst>
          </p:cNvPr>
          <p:cNvSpPr txBox="1"/>
          <p:nvPr/>
        </p:nvSpPr>
        <p:spPr>
          <a:xfrm>
            <a:off x="5619785" y="2916957"/>
            <a:ext cx="2115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০৪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7F2C44-111E-4C7A-B344-364C7C026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45" y="971551"/>
            <a:ext cx="1649851" cy="160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10200" y="3790950"/>
            <a:ext cx="33528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ছাত্ররা </a:t>
            </a:r>
            <a:r>
              <a:rPr lang="bn-IN" sz="32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খেলছে।</a:t>
            </a:r>
            <a:endParaRPr lang="en-US" sz="32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-28092"/>
            <a:ext cx="60198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 দুটি লক্ষ্য কর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3770"/>
            <a:ext cx="4429220" cy="2576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739574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3770"/>
            <a:ext cx="3747072" cy="2495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432435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কোথায়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1629" y="432434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কোথায় খেলছে?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3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3226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অধিকরণ কারক</a:t>
            </a:r>
            <a:r>
              <a:rPr lang="en-US" sz="4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38417"/>
            <a:ext cx="9220200" cy="21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54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ছাত্ররা মাঠে খেলছে</a:t>
            </a:r>
            <a:endParaRPr lang="bn-IN" sz="5400" spc="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বাক্যে ক্রিয়া পদ </a:t>
            </a:r>
            <a:r>
              <a:rPr lang="bn-IN" sz="40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খেলছে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সাথে </a:t>
            </a:r>
            <a:r>
              <a:rPr lang="bn-IN" sz="4000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পদের যে সম্পর্ক তাকে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3829051"/>
            <a:ext cx="31242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4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36722" y="14859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36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152400" y="234315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bn-IN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অধিকরণ </a:t>
            </a:r>
            <a:r>
              <a:rPr lang="bn-IN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 কাকে বলে </a:t>
            </a:r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অধিকরণ কারককের প্রকারভেদ লিখতে পারবে।</a:t>
            </a:r>
            <a:endParaRPr lang="en-US" sz="28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bn-IN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অধিকরণ </a:t>
            </a:r>
            <a:r>
              <a:rPr lang="bn-IN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নির্ণয়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28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60440" y="245262"/>
            <a:ext cx="4078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1"/>
            <a:ext cx="83820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অধিকরণ কারক কী তা জেনে নিই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714" y="1200150"/>
            <a:ext cx="8298180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 সম্পাদনের </a:t>
            </a:r>
            <a:r>
              <a:rPr lang="bn-IN" sz="44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 (সময়) </a:t>
            </a:r>
            <a:r>
              <a:rPr lang="bn-IN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IN" sz="44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আধার (স্থান) </a:t>
            </a:r>
            <a:r>
              <a:rPr lang="bn-IN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কেই অধিকরণ  কারক বলে।</a:t>
            </a:r>
            <a:endParaRPr lang="en-US" sz="44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714" y="3165591"/>
            <a:ext cx="829818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চেনার উপায়ঃ 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বাক্যের ক্রিয়া পদকে </a:t>
            </a:r>
            <a:r>
              <a:rPr lang="bn-IN" sz="36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এবং </a:t>
            </a:r>
            <a:r>
              <a:rPr lang="bn-IN" sz="3600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দ্বারা প্রশ্ন করলে যদি উত্তর পাওয়া যায় তাহলে তা অধিকরণ  কারক হবে।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9" y="209551"/>
            <a:ext cx="90678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অধিকরণ কারকের প্রকারভেদ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51618677"/>
              </p:ext>
            </p:extLst>
          </p:nvPr>
        </p:nvGraphicFramePr>
        <p:xfrm>
          <a:off x="76200" y="1446031"/>
          <a:ext cx="8839200" cy="369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857251"/>
            <a:ext cx="8610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অধিকরণ কারক ৩ প্রকার। যথা-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33350"/>
            <a:ext cx="609600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কালাধিকরণ চেনার উপায়সমুহ 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1" y="4336222"/>
            <a:ext cx="822959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spc="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 কোন কাল/সময়ে সম্পাদিত </a:t>
            </a:r>
            <a:r>
              <a:rPr lang="bn-IN" sz="3600" spc="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হয়।</a:t>
            </a:r>
            <a:endParaRPr lang="en-US" sz="3600" spc="50" dirty="0">
              <a:ln w="11430"/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7974" y="3735779"/>
            <a:ext cx="699558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IN" sz="36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প্রভাতে </a:t>
            </a:r>
            <a:r>
              <a:rPr lang="bn-IN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 ওঠে।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1" y="972368"/>
            <a:ext cx="4495800" cy="275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618" y="3778654"/>
            <a:ext cx="776641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IN" sz="36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কেউ নেই।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7608" y="126142"/>
            <a:ext cx="518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আধারাধিকরণ চেনার উপায়</a:t>
            </a:r>
            <a:endParaRPr lang="en-US" sz="4000" b="1" spc="50" dirty="0">
              <a:ln w="1143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398" y="4324350"/>
            <a:ext cx="65532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3200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 সম্পাদিত হওয়ার স্থান বা আধারকে </a:t>
            </a:r>
            <a:r>
              <a:rPr lang="bn-IN" sz="3200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বুঝায়।</a:t>
            </a:r>
            <a:endParaRPr lang="en-US" sz="3200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86039"/>
            <a:ext cx="5048232" cy="27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2211</TotalTime>
  <Words>359</Words>
  <Application>Microsoft Office PowerPoint</Application>
  <PresentationFormat>On-screen Show (16:9)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ismail - [2010]</cp:lastModifiedBy>
  <cp:revision>441</cp:revision>
  <dcterms:created xsi:type="dcterms:W3CDTF">2006-08-16T00:00:00Z</dcterms:created>
  <dcterms:modified xsi:type="dcterms:W3CDTF">2020-07-09T15:24:12Z</dcterms:modified>
</cp:coreProperties>
</file>