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2" r:id="rId2"/>
    <p:sldId id="277" r:id="rId3"/>
    <p:sldId id="278" r:id="rId4"/>
    <p:sldId id="286" r:id="rId5"/>
    <p:sldId id="305" r:id="rId6"/>
    <p:sldId id="279" r:id="rId7"/>
    <p:sldId id="280" r:id="rId8"/>
    <p:sldId id="302" r:id="rId9"/>
    <p:sldId id="315" r:id="rId10"/>
    <p:sldId id="312" r:id="rId11"/>
    <p:sldId id="303" r:id="rId12"/>
    <p:sldId id="310" r:id="rId13"/>
    <p:sldId id="311" r:id="rId14"/>
    <p:sldId id="313" r:id="rId15"/>
    <p:sldId id="314" r:id="rId16"/>
    <p:sldId id="316" r:id="rId17"/>
    <p:sldId id="317" r:id="rId18"/>
    <p:sldId id="318" r:id="rId19"/>
    <p:sldId id="319" r:id="rId20"/>
    <p:sldId id="320" r:id="rId21"/>
    <p:sldId id="282" r:id="rId22"/>
    <p:sldId id="321" r:id="rId23"/>
    <p:sldId id="32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84793" autoAdjust="0"/>
  </p:normalViewPr>
  <p:slideViewPr>
    <p:cSldViewPr>
      <p:cViewPr>
        <p:scale>
          <a:sx n="66" d="100"/>
          <a:sy n="66" d="100"/>
        </p:scale>
        <p:origin x="-612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D47AC-61A7-4692-8F4E-C2B38577FFF0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2066B-DE6E-423C-927C-C338AE38E0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18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2066B-DE6E-423C-927C-C338AE38E0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450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DE153-CBF5-4572-B36E-68927EC9DC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23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b="1" baseline="0" dirty="0" smtClean="0">
                <a:latin typeface="NikoshBAN" pitchFamily="2" charset="0"/>
                <a:cs typeface="NikoshBAN" pitchFamily="2" charset="0"/>
              </a:rPr>
              <a:t> কাজের জন্যে ৫/৬ মিঃ বরাদ্দ রাখতে পারে। শিক্ষক নিজে দলীয় কাজের তদারকী করবেন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C67C-D9DC-4A9B-B3EA-E756ADB088E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73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7C67C-D9DC-4A9B-B3EA-E756ADB088E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760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2E0A-7771-479D-A9DB-53E63D422D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8157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icture\Annimated Picture\thm_flower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912" y="3909237"/>
            <a:ext cx="2902689" cy="2948763"/>
          </a:xfrm>
          <a:prstGeom prst="rect">
            <a:avLst/>
          </a:prstGeom>
          <a:noFill/>
        </p:spPr>
      </p:pic>
      <p:pic>
        <p:nvPicPr>
          <p:cNvPr id="3075" name="Picture 3" descr="D:\Picture\Annimated Picture\thm_flower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7112" y="0"/>
            <a:ext cx="2902688" cy="2971800"/>
          </a:xfrm>
          <a:prstGeom prst="rect">
            <a:avLst/>
          </a:prstGeom>
          <a:noFill/>
        </p:spPr>
      </p:pic>
      <p:sp>
        <p:nvSpPr>
          <p:cNvPr id="14" name="Horizontal Scroll 13"/>
          <p:cNvSpPr/>
          <p:nvPr/>
        </p:nvSpPr>
        <p:spPr>
          <a:xfrm>
            <a:off x="0" y="457200"/>
            <a:ext cx="3124200" cy="5715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endParaRPr lang="en-US" sz="7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6019800" y="457200"/>
            <a:ext cx="2743200" cy="5715000"/>
          </a:xfrm>
          <a:prstGeom prst="horizontalScroll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0" y="-76200"/>
            <a:ext cx="4730109" cy="6934200"/>
            <a:chOff x="272514" y="196994"/>
            <a:chExt cx="4653909" cy="538760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426264" y="196995"/>
              <a:ext cx="838200" cy="538214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3232457" y="196996"/>
              <a:ext cx="838200" cy="538214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070657" y="196995"/>
              <a:ext cx="855766" cy="53394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990600" y="215593"/>
              <a:ext cx="838200" cy="53690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1649678" y="196994"/>
              <a:ext cx="838200" cy="538760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272514" y="249609"/>
              <a:ext cx="838200" cy="5334990"/>
            </a:xfrm>
            <a:prstGeom prst="rect">
              <a:avLst/>
            </a:prstGeom>
          </p:spPr>
        </p:pic>
      </p:grpSp>
      <p:grpSp>
        <p:nvGrpSpPr>
          <p:cNvPr id="3" name="Group 22"/>
          <p:cNvGrpSpPr/>
          <p:nvPr/>
        </p:nvGrpSpPr>
        <p:grpSpPr>
          <a:xfrm>
            <a:off x="4648201" y="-76200"/>
            <a:ext cx="4495800" cy="6934200"/>
            <a:chOff x="4799857" y="172253"/>
            <a:chExt cx="4191746" cy="540621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4799857" y="172253"/>
              <a:ext cx="949532" cy="53728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925433" y="172253"/>
              <a:ext cx="1066170" cy="5375741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7070765" y="172253"/>
              <a:ext cx="912421" cy="540621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5562600" y="172254"/>
              <a:ext cx="838200" cy="53728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6649"/>
            <a:stretch/>
          </p:blipFill>
          <p:spPr>
            <a:xfrm>
              <a:off x="6400800" y="172253"/>
              <a:ext cx="838200" cy="53757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36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447800" y="4343400"/>
            <a:ext cx="6102808" cy="1371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প্রবন্ধের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88" r="4557" b="39687"/>
          <a:stretch/>
        </p:blipFill>
        <p:spPr>
          <a:xfrm>
            <a:off x="1143000" y="609600"/>
            <a:ext cx="2642548" cy="3243943"/>
          </a:xfrm>
          <a:prstGeom prst="rect">
            <a:avLst/>
          </a:prstGeom>
          <a:noFill/>
        </p:spPr>
      </p:pic>
      <p:sp>
        <p:nvSpPr>
          <p:cNvPr id="5" name="Flowchart: Terminator 4"/>
          <p:cNvSpPr/>
          <p:nvPr/>
        </p:nvSpPr>
        <p:spPr>
          <a:xfrm>
            <a:off x="3962400" y="1600200"/>
            <a:ext cx="3657600" cy="1211600"/>
          </a:xfrm>
          <a:prstGeom prst="flowChartTerminator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67912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67400" cy="4114800"/>
          </a:xfrm>
          <a:prstGeom prst="rect">
            <a:avLst/>
          </a:prstGeom>
        </p:spPr>
      </p:pic>
      <p:pic>
        <p:nvPicPr>
          <p:cNvPr id="12" name="Picture 11" descr="imag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5867400" cy="274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0" y="91440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বাঙালির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477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867400" y="914400"/>
            <a:ext cx="32766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8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29300" cy="3886200"/>
          </a:xfrm>
          <a:prstGeom prst="rect">
            <a:avLst/>
          </a:prstGeom>
        </p:spPr>
      </p:pic>
      <p:pic>
        <p:nvPicPr>
          <p:cNvPr id="6" name="Picture 5" descr="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886200"/>
            <a:ext cx="4953000" cy="297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419600"/>
            <a:ext cx="41148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বটমূলে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ছায়ানট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1967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রমনার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পাকুড়মুলে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সর্ববৃহ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অনুষ্ঠনে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18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1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0490"/>
            <a:ext cx="4495800" cy="3367510"/>
          </a:xfrm>
          <a:prstGeom prst="rect">
            <a:avLst/>
          </a:prstGeom>
        </p:spPr>
      </p:pic>
      <p:pic>
        <p:nvPicPr>
          <p:cNvPr id="7" name="Picture 6" descr="images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011" y="0"/>
            <a:ext cx="4638989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3505200"/>
            <a:ext cx="4572000" cy="2590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নাটক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পান্তা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মজারখেলা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রবীন্দ্রসংগীত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লোকসংগীত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বাঁশির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মাতোয়ারা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সমবেত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আবাল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বৃদ্ধ-বনিতা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2c093f4fbe956374f08b8843bdb3c8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5" y="0"/>
            <a:ext cx="4524375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124200" y="533400"/>
            <a:ext cx="28194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 </a:t>
            </a:r>
            <a:endParaRPr kumimoji="0" lang="en-US" sz="4400" b="1" i="0" u="none" strike="noStrike" kern="1200" normalizeH="0" baseline="0" noProof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334000"/>
            <a:ext cx="8077200" cy="7921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402" y="1600200"/>
            <a:ext cx="4194998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673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95800"/>
            <a:ext cx="9144000" cy="2209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উদযাপনে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আনুষ্ঠানিকতা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জমিদারেরা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প্রজারা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জমিদার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আমন্ত্রিত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মিষ্টিমুখও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ag_etih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4810837" cy="3581401"/>
          </a:xfrm>
          <a:prstGeom prst="rect">
            <a:avLst/>
          </a:prstGeom>
        </p:spPr>
      </p:pic>
      <p:pic>
        <p:nvPicPr>
          <p:cNvPr id="9" name="Picture 8" descr="index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301" y="0"/>
            <a:ext cx="4272699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4876800"/>
            <a:ext cx="845820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পহেলা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ex1ee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3581400"/>
          </a:xfrm>
          <a:prstGeom prst="rect">
            <a:avLst/>
          </a:prstGeom>
        </p:spPr>
      </p:pic>
      <p:pic>
        <p:nvPicPr>
          <p:cNvPr id="9" name="Picture 8" descr="halkhata_inner_4992815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572000" cy="3657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ভাপা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পিঠা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মিষ্টান্ন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মেলায়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কবিগান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কীর্তন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পুতুল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নাগরদোলাসহ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আনন্দ-আয়োজন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419601" cy="2817707"/>
          </a:xfrm>
          <a:prstGeom prst="rect">
            <a:avLst/>
          </a:prstGeom>
        </p:spPr>
      </p:pic>
      <p:pic>
        <p:nvPicPr>
          <p:cNvPr id="5" name="Picture 4" descr="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1" cy="2832316"/>
          </a:xfrm>
          <a:prstGeom prst="rect">
            <a:avLst/>
          </a:prstGeom>
        </p:spPr>
      </p:pic>
      <p:pic>
        <p:nvPicPr>
          <p:cNvPr id="6" name="Picture 5" descr="33gt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95600"/>
            <a:ext cx="4419601" cy="2286000"/>
          </a:xfrm>
          <a:prstGeom prst="rect">
            <a:avLst/>
          </a:prstGeom>
        </p:spPr>
      </p:pic>
      <p:pic>
        <p:nvPicPr>
          <p:cNvPr id="9" name="Picture 8" descr="বিশ্ব-মঞ্চে-বাংলাদেশের-পুতুল-নাচ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895600"/>
            <a:ext cx="4648200" cy="2296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54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0" y="3429000"/>
            <a:ext cx="4572000" cy="3200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অনুষ্ঠান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বাজানো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গরুর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ঘোড়ার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দৌড়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হাডুডু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কিশোরগঞ্জ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নেত্রকোনা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নড়াইলে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এখনো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5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60" y="0"/>
            <a:ext cx="4436440" cy="3200400"/>
          </a:xfrm>
          <a:prstGeom prst="rect">
            <a:avLst/>
          </a:prstGeom>
        </p:spPr>
      </p:pic>
      <p:pic>
        <p:nvPicPr>
          <p:cNvPr id="11" name="Picture 10" descr="baufol-nouka-bai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0400"/>
            <a:ext cx="4495800" cy="3446635"/>
          </a:xfrm>
          <a:prstGeom prst="rect">
            <a:avLst/>
          </a:prstGeom>
        </p:spPr>
      </p:pic>
      <p:pic>
        <p:nvPicPr>
          <p:cNvPr id="12" name="Picture 11" descr="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72440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466433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শিক্ষক পরিচিতি</a:t>
            </a:r>
          </a:p>
          <a:p>
            <a:endParaRPr lang="bn-BD" sz="4400" b="1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মোঃ আইউব আলী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সহকারি শিক্ষক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ভেলারহাট উচ্চ বিদ্যালয়</a:t>
            </a:r>
            <a:endParaRPr lang="en-US" sz="4000" b="1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en-US" sz="40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সদর</a:t>
            </a:r>
            <a:r>
              <a:rPr lang="en-US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ঠাকুরগাঁও</a:t>
            </a:r>
            <a:r>
              <a:rPr lang="en-US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r>
              <a:rPr lang="en-US" sz="40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Email: ayubict13@gmail.com</a:t>
            </a:r>
            <a:endParaRPr lang="en-US" sz="4000" b="1" dirty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IMG_0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3810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3819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5486400"/>
            <a:ext cx="85344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ছায়ানটের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উদযাপন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সর্ববৃহ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0800" y="228600"/>
            <a:ext cx="4343400" cy="1143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F:\r\IMG_46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863"/>
          <a:stretch/>
        </p:blipFill>
        <p:spPr bwMode="auto">
          <a:xfrm>
            <a:off x="1277937" y="1371600"/>
            <a:ext cx="66468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78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8454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মূল্যায়ণ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768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১।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নববর্ষের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দিনে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আমরা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একে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অন্যকে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বলি</a:t>
            </a:r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?</a:t>
            </a:r>
            <a:endParaRPr lang="bn-BD" sz="3200" dirty="0" smtClean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53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২।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রমনার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পাকুড়মূলে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নববর্ষ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উদযাপন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শুরু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কত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সালে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?</a:t>
            </a:r>
            <a:endParaRPr lang="bn-BD" sz="3200" dirty="0" smtClean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15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৩।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সাল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কথাটি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কোন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ভাষা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এসেছে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?</a:t>
            </a:r>
            <a:endParaRPr lang="bn-BD" sz="3200" dirty="0" smtClean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540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৩।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হালখাতা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কী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বুঝায়</a:t>
            </a:r>
            <a:r>
              <a:rPr lang="en-US" sz="2800" dirty="0" smtClean="0">
                <a:solidFill>
                  <a:srgbClr val="FFFF00"/>
                </a:solidFill>
                <a:latin typeface="Siyam Rupali" pitchFamily="2" charset="0"/>
                <a:cs typeface="Siyam Rupali" pitchFamily="2" charset="0"/>
              </a:rPr>
              <a:t>?</a:t>
            </a:r>
            <a:endParaRPr lang="bn-BD" sz="3200" dirty="0" smtClean="0">
              <a:solidFill>
                <a:srgbClr val="FFFF0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257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3581400" cy="1171277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প্রবন্ধে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আরোও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04800"/>
            <a:ext cx="3886200" cy="41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16"/>
          <a:stretch/>
        </p:blipFill>
        <p:spPr>
          <a:xfrm>
            <a:off x="2286000" y="1524000"/>
            <a:ext cx="2743200" cy="3047997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7373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390" y="1436830"/>
            <a:ext cx="82146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শিক্ষার্থীকে </a:t>
            </a:r>
          </a:p>
          <a:p>
            <a:r>
              <a:rPr lang="bn-BD" sz="11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ধন্যবাদ </a:t>
            </a:r>
            <a:endParaRPr lang="en-US" sz="11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3"/>
          <a:srcRect l="21801" r="44367" b="22829"/>
          <a:stretch>
            <a:fillRect/>
          </a:stretch>
        </p:blipFill>
        <p:spPr bwMode="auto">
          <a:xfrm>
            <a:off x="26878" y="0"/>
            <a:ext cx="4621322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Nazma\jib o jor\1.jpg"/>
          <p:cNvPicPr>
            <a:picLocks noChangeAspect="1" noChangeArrowheads="1"/>
          </p:cNvPicPr>
          <p:nvPr/>
        </p:nvPicPr>
        <p:blipFill>
          <a:blip r:embed="rId3"/>
          <a:srcRect l="55360" t="278" r="11833" b="22829"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4984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1600"/>
            <a:ext cx="45720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301143" lon="301140" rev="21573786"/>
              </a:camera>
              <a:lightRig rig="threePt" dir="t"/>
            </a:scene3d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সাধারন পাঠ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গদ্য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বিশেষ পাঠ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নববর্ষ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45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26/02/2020ইং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57200"/>
            <a:ext cx="3913163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21301143" lon="301140" rev="21573786"/>
              </a:camera>
              <a:lightRig rig="threePt" dir="t"/>
            </a:scene3d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pic>
        <p:nvPicPr>
          <p:cNvPr id="5" name="Picture 4" descr="Bangla 1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00200"/>
            <a:ext cx="3833799" cy="50279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8716669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4417413" cy="3810000"/>
          </a:xfrm>
          <a:prstGeom prst="rect">
            <a:avLst/>
          </a:prstGeom>
        </p:spPr>
      </p:pic>
      <p:pic>
        <p:nvPicPr>
          <p:cNvPr id="6" name="Picture 5" descr="01_Ramna+Botomul_1404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752600"/>
            <a:ext cx="4724400" cy="381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14400" y="457200"/>
            <a:ext cx="731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দু’টি দেখ এবং চিন্তাকরে বল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78333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914400" y="457200"/>
            <a:ext cx="73152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দু’টি দেখ এবং চিন্তাকরে বল </a:t>
            </a:r>
            <a:endParaRPr lang="en-US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image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3823181" cy="2590800"/>
          </a:xfrm>
          <a:prstGeom prst="rect">
            <a:avLst/>
          </a:prstGeom>
        </p:spPr>
      </p:pic>
      <p:pic>
        <p:nvPicPr>
          <p:cNvPr id="8" name="Picture 7" descr="brutus_1363685158_1-pupp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643" y="1600200"/>
            <a:ext cx="4490357" cy="2514600"/>
          </a:xfrm>
          <a:prstGeom prst="rect">
            <a:avLst/>
          </a:prstGeom>
        </p:spPr>
      </p:pic>
      <p:pic>
        <p:nvPicPr>
          <p:cNvPr id="9" name="Picture 8" descr="6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8331"/>
            <a:ext cx="3810000" cy="2739669"/>
          </a:xfrm>
          <a:prstGeom prst="rect">
            <a:avLst/>
          </a:prstGeom>
        </p:spPr>
      </p:pic>
      <p:pic>
        <p:nvPicPr>
          <p:cNvPr id="10" name="Picture 9" descr="5476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127501"/>
            <a:ext cx="4495800" cy="2730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7833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533400"/>
            <a:ext cx="8763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Siyam Rupali" pitchFamily="2" charset="0"/>
                <a:cs typeface="Siyam Rupali" pitchFamily="2" charset="0"/>
              </a:rPr>
              <a:t>আজকের পাঠ</a:t>
            </a:r>
          </a:p>
          <a:p>
            <a:endParaRPr lang="bn-BD" sz="8000" dirty="0" smtClean="0">
              <a:latin typeface="Siyam Rupali" pitchFamily="2" charset="0"/>
              <a:cs typeface="Siyam Rupali" pitchFamily="2" charset="0"/>
            </a:endParaRPr>
          </a:p>
          <a:p>
            <a:pPr algn="ctr"/>
            <a:r>
              <a:rPr lang="en-US" sz="96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বাংলা</a:t>
            </a:r>
            <a:r>
              <a:rPr lang="en-US" sz="9600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নববর্ষ</a:t>
            </a:r>
            <a:endParaRPr lang="bn-BD" sz="9600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bn-BD" sz="4400" dirty="0" smtClean="0">
                <a:latin typeface="Siyam Rupali" pitchFamily="2" charset="0"/>
                <a:cs typeface="Siyam Rupali" pitchFamily="2" charset="0"/>
              </a:rPr>
              <a:t>					</a:t>
            </a:r>
            <a:r>
              <a:rPr lang="en-US" sz="44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শামসু্জামান</a:t>
            </a:r>
            <a:r>
              <a:rPr lang="en-US" sz="44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খান</a:t>
            </a:r>
            <a:r>
              <a:rPr lang="bn-BD" sz="4400" dirty="0" smtClean="0">
                <a:solidFill>
                  <a:srgbClr val="0070C0"/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3980048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7235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Siyam Rupali" pitchFamily="2" charset="0"/>
                <a:cs typeface="Siyam Rupali" pitchFamily="2" charset="0"/>
              </a:rPr>
              <a:t>  </a:t>
            </a:r>
            <a:r>
              <a:rPr lang="bn-BD" sz="3600" dirty="0" smtClean="0">
                <a:solidFill>
                  <a:srgbClr val="00B050"/>
                </a:solidFill>
                <a:latin typeface="Siyam Rupali" pitchFamily="2" charset="0"/>
                <a:cs typeface="Siyam Rupali" pitchFamily="2" charset="0"/>
              </a:rPr>
              <a:t>পাঠ শেষে শিক্ষার্থীরা – </a:t>
            </a:r>
            <a:endParaRPr lang="bn-BD" sz="2800" dirty="0" smtClean="0">
              <a:solidFill>
                <a:srgbClr val="00B050"/>
              </a:solidFill>
              <a:latin typeface="Siyam Rupali" pitchFamily="2" charset="0"/>
              <a:cs typeface="Siyam Rupali" pitchFamily="2" charset="0"/>
            </a:endParaRPr>
          </a:p>
          <a:p>
            <a:endParaRPr lang="bn-BD" sz="2800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/>
            <a:endParaRPr lang="bn-BD" sz="2800" dirty="0" smtClean="0">
              <a:latin typeface="Siyam Rupali" pitchFamily="2" charset="0"/>
              <a:cs typeface="Siyam Rupali" pitchFamily="2" charset="0"/>
            </a:endParaRPr>
          </a:p>
          <a:p>
            <a:pPr marL="342900" indent="-342900"/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১। শিক্ষার্থীরা লেখক পরিচিতি সম্পর্কে বলতে পারবে ।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২।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শিক্ষার্থীরা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বাঙালির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জাতীয়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সংস্কৃতি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সম্পর্কে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জান</a:t>
            </a:r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তে পারবে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</a:p>
          <a:p>
            <a:endParaRPr lang="bn-BD" sz="2400" b="1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  <a:p>
            <a:r>
              <a:rPr lang="bn-BD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৩।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নববর্ষে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পাহাড়িদের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অংশগ্রহণ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ধারণা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বর্ণনা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sz="2400" b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bn-BD" sz="2400" b="1" dirty="0" smtClean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3625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362200" y="304800"/>
            <a:ext cx="4038600" cy="762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প্রবন্ধটির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amsuzzaman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3638550" cy="41433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5638800"/>
            <a:ext cx="3657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শামসু্জামান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খান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0" y="1295400"/>
            <a:ext cx="51054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1940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29শে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মানিকগঞ্জ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সিংগাইর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থানার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চারিগ্রামে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0" y="2209800"/>
            <a:ext cx="51054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মাহামুদুর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</a:t>
            </a: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শামসুন্নাহার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0" y="3124200"/>
            <a:ext cx="51054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1962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1963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ডিগ্রীলাভ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2009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মহাপরিচালক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পদে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যোগদান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10000" y="4953000"/>
            <a:ext cx="5105400" cy="1676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প্রসঙ্গ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গণসঙ্গীত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মহীরুহ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মুক্তবুদ্ধি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ফোকলোর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রঙ্গরসিকতা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দুনিয়া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মাতানো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বিশ্বকাপ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963440"/>
      </p:ext>
    </p:extLst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30096"/>
            <a:ext cx="7848600" cy="684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           ছবি           </a:t>
            </a:r>
            <a:r>
              <a:rPr lang="bn-IN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4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66800"/>
            <a:ext cx="2249715" cy="5765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ছায়ানট</a:t>
            </a:r>
            <a:endParaRPr lang="en-US" sz="33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1005252"/>
            <a:ext cx="3352800" cy="899748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27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380757"/>
            <a:ext cx="2533127" cy="5765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আবহমান</a:t>
            </a:r>
            <a:endParaRPr lang="en-US" sz="33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2439224"/>
            <a:ext cx="3657600" cy="48424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এখনও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27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505200"/>
            <a:ext cx="2249715" cy="5765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কবিগান</a:t>
            </a:r>
            <a:endParaRPr lang="en-US" sz="33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0543" y="3276600"/>
            <a:ext cx="3893457" cy="99208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দুজন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গায়ক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খন্ডন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527" y="4606087"/>
            <a:ext cx="2249715" cy="5765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endParaRPr lang="en-US" sz="33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2098" y="4668302"/>
            <a:ext cx="3434702" cy="5304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মঞ্চে</a:t>
            </a:r>
            <a:r>
              <a:rPr lang="en-US" sz="30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নাট্যাভিনয়</a:t>
            </a:r>
            <a:endParaRPr lang="en-US" sz="30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5675287"/>
            <a:ext cx="2249714" cy="576582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3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3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3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5715000"/>
            <a:ext cx="3810000" cy="48424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lIns="68086" tIns="34043" rIns="68086" bIns="340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2700" b="1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2700" b="1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01_Ramna+Botomul_140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990601"/>
            <a:ext cx="2514600" cy="1066800"/>
          </a:xfrm>
          <a:prstGeom prst="rect">
            <a:avLst/>
          </a:prstGeom>
        </p:spPr>
      </p:pic>
      <p:pic>
        <p:nvPicPr>
          <p:cNvPr id="25" name="Picture 24" descr="index1eee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133600"/>
            <a:ext cx="2133600" cy="1090297"/>
          </a:xfrm>
          <a:prstGeom prst="rect">
            <a:avLst/>
          </a:prstGeom>
        </p:spPr>
      </p:pic>
      <p:pic>
        <p:nvPicPr>
          <p:cNvPr id="26" name="Picture 25" descr="বিশ্ব-মঞ্চে-বাংলাদেশের-পুতুল-নাচ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352800"/>
            <a:ext cx="2381250" cy="1000125"/>
          </a:xfrm>
          <a:prstGeom prst="rect">
            <a:avLst/>
          </a:prstGeom>
        </p:spPr>
      </p:pic>
      <p:pic>
        <p:nvPicPr>
          <p:cNvPr id="27" name="Picture 26" descr="brutus_1363685158_1-pupp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800" y="4419600"/>
            <a:ext cx="1981200" cy="957072"/>
          </a:xfrm>
          <a:prstGeom prst="rect">
            <a:avLst/>
          </a:prstGeom>
        </p:spPr>
      </p:pic>
      <p:pic>
        <p:nvPicPr>
          <p:cNvPr id="1026" name="Picture 2" descr="D:\Digital Content\Class- 8. All Bangla\image bangla 8\Bangla Nobo Borsho\rabindranath-tagore-1925a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0" y="5486400"/>
            <a:ext cx="1981200" cy="1181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258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526</Words>
  <Application>Microsoft Office PowerPoint</Application>
  <PresentationFormat>On-screen Show (4:3)</PresentationFormat>
  <Paragraphs>79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জেসমিন আরা  আলহাজ ঈমাম উদ্দিন উচ্চ বিদ্যালয়</dc:title>
  <dc:creator>Doel</dc:creator>
  <cp:lastModifiedBy>it space</cp:lastModifiedBy>
  <cp:revision>223</cp:revision>
  <dcterms:created xsi:type="dcterms:W3CDTF">2006-08-16T00:00:00Z</dcterms:created>
  <dcterms:modified xsi:type="dcterms:W3CDTF">2020-07-12T08:54:57Z</dcterms:modified>
</cp:coreProperties>
</file>