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78" r:id="rId16"/>
    <p:sldId id="268" r:id="rId17"/>
    <p:sldId id="269" r:id="rId18"/>
    <p:sldId id="270" r:id="rId19"/>
    <p:sldId id="271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1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9B544-8D94-4CF1-9D84-0B7C4686544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7B29-CD63-487C-8AD4-2252B9D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A7B29-CD63-487C-8AD4-2252B9DCE7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7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6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9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5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1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F0A4-1FAD-4128-A8F8-246EF03D4B4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DA29-8AF0-4258-A226-1722233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162233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3325" y="162233"/>
            <a:ext cx="397176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637071"/>
            <a:ext cx="7433187" cy="445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4" y="1022685"/>
            <a:ext cx="9350471" cy="51667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22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6645" y="162233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398207"/>
            <a:ext cx="800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পাহাড়পুরের বৌদ্ধবিহার থেকে।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জোড়বাংলার মন্দির-বেদি থেকে।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বরেন্দ্রভূমে সোনা মসজিদ থেকে।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আউল-বাউল মাটির দেউল থেকে।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4571" y="3081222"/>
            <a:ext cx="11359891" cy="2669458"/>
            <a:chOff x="394571" y="3081222"/>
            <a:chExt cx="11359891" cy="26694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71" y="3082413"/>
              <a:ext cx="3808719" cy="266826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159" y="3081222"/>
              <a:ext cx="3480314" cy="261882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342" y="3081222"/>
              <a:ext cx="3451120" cy="258918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021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3291" y="162233"/>
            <a:ext cx="1158239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859729" y="5294528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18" y="429492"/>
            <a:ext cx="918556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তো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ার্বভৌম বারোভূঁইয়ার থেকে।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‘কমলার দীঘি’, ‘ মহুয়ার পালা ‘ থেকে।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তো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তিতুমির আর হাজী শরিয়ত থেকে।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তো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গীতাঞ্জলি ও অগ্নিবীণার থেকে।</a:t>
            </a:r>
          </a:p>
          <a:p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7527" y="3048000"/>
            <a:ext cx="2729346" cy="304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11962" y="3167444"/>
            <a:ext cx="11167083" cy="2580887"/>
            <a:chOff x="631626" y="3167444"/>
            <a:chExt cx="11167083" cy="2580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26" y="3167444"/>
              <a:ext cx="1781175" cy="256222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361" y="3182193"/>
              <a:ext cx="1819275" cy="256613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627" y="3210767"/>
              <a:ext cx="2443317" cy="251890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6" r="28124" b="-3442"/>
            <a:stretch/>
          </p:blipFill>
          <p:spPr>
            <a:xfrm>
              <a:off x="7559215" y="3243255"/>
              <a:ext cx="1981578" cy="24864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884" y="3243255"/>
              <a:ext cx="2028825" cy="24864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824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631" y="118434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760733" y="542465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5827" y="328933"/>
            <a:ext cx="77335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ক্ষুদিরাম আর সূর্য সেনের থেকে।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জয়নুল আর অবন ঠাকুর থেকে।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রাষ্ট্রভাষার লাল রাজপথ থেকে।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বঙ্গবন্ধু শেখ মুজিবুর থেকে।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0488" y="2932611"/>
            <a:ext cx="11645202" cy="2948087"/>
            <a:chOff x="330488" y="2932611"/>
            <a:chExt cx="11645202" cy="29480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88" y="2932611"/>
              <a:ext cx="1968557" cy="29165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530" y="2932612"/>
              <a:ext cx="2384492" cy="294155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537" y="2932611"/>
              <a:ext cx="2039501" cy="29165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9690" y="2932611"/>
              <a:ext cx="2436000" cy="29165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840" y="2932611"/>
              <a:ext cx="2362200" cy="2948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9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7731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জন্মেছি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আলপথ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কোমলে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তেরোশত</a:t>
            </a:r>
            <a:r>
              <a:rPr lang="en-US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শুধায়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চর্যাপদের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অক্ষরগুলো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সওদাগরের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ডিঙার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কৈবর্তের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পালযুগ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চিত্রকলার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9366" y="0"/>
            <a:ext cx="45202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GB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338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পাহাড়পুরের</a:t>
            </a:r>
            <a:r>
              <a:rPr lang="en-US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বৌদ্ধবিহার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জোড়বাংলার</a:t>
            </a:r>
            <a:r>
              <a:rPr lang="en-US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মন্দির-বেদি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বরেন্দ্রভূমে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আউল-বাউল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দেউল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বারোভূঁইয়ার</a:t>
            </a:r>
            <a:r>
              <a:rPr lang="en-US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দীঘি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মহুয়ার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তিতুমীর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অগ্নিবীণার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ক্ষুদিরাম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সেনের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অবন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06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2011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জয়বাংলার</a:t>
            </a:r>
            <a:r>
              <a:rPr lang="en-US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বজ্রকণ্ঠ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একাত্তরের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চরণচিহ্ন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শুধাও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এতদূর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প্রেরণায়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?’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বীজমন্ত্রটি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বাঁচি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আজও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থাকবই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বিভেদের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আঁকবই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4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162233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9988" y="272955"/>
            <a:ext cx="207446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12" y="423081"/>
            <a:ext cx="220147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2245" y="1474839"/>
            <a:ext cx="4640239" cy="324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94" y="1297857"/>
            <a:ext cx="4376190" cy="3424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0501" y="2640659"/>
            <a:ext cx="6148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কবিতাটির সারর্মম লিখ।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169332"/>
            <a:ext cx="11890841" cy="655247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33866" y="0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851080" y="-46519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755215" y="5379701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777" y="349956"/>
            <a:ext cx="171591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292" y="1474839"/>
            <a:ext cx="138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32" y="1170223"/>
            <a:ext cx="2247890" cy="14188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16889" y="1474838"/>
            <a:ext cx="356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জমির সীমানার পথ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445" y="3093156"/>
            <a:ext cx="186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ডিঙার বহর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32" y="2740462"/>
            <a:ext cx="2247890" cy="13686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895963" y="2814724"/>
            <a:ext cx="4515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মঙ্গলকাব্যে চাঁদ সওদাগরের বাণিজ্যের কথা আছে।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287" y="4711473"/>
            <a:ext cx="190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t="-4098" r="18327" b="1636"/>
          <a:stretch/>
        </p:blipFill>
        <p:spPr>
          <a:xfrm>
            <a:off x="3673832" y="4291789"/>
            <a:ext cx="2247889" cy="16235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145866" y="4492978"/>
            <a:ext cx="479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শৈশব থেকেই ব্রিটিশবিরোধী আন্দোলনের সঙ্গে জড়িত ছিলেন।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-7101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9379" y="293511"/>
            <a:ext cx="18288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0806" y="1508706"/>
            <a:ext cx="2696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বরেন্দ্রভূমে সোনামসজিদ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28" y="1384039"/>
            <a:ext cx="2535061" cy="1690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79733" y="1377244"/>
            <a:ext cx="41396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বরেন্দ্রভূমে সোনামসজিদ বলতে চাঁপাইনবাবগঞ্জ জেলায় অবস্থিত ছোট সোনামসজিদকে বোঝানো হয়েছে।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2253" y="4260972"/>
            <a:ext cx="310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 বৌদ্ধবিহার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92" y="3716346"/>
            <a:ext cx="2559697" cy="16740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323044" y="3783986"/>
            <a:ext cx="37930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নওগাঁ জেলার বদলগাছি থানায় পাহাড়পুর গ্রামে এই প্রাচীন বিহার অবস্থিত।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6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57729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7422" y="169606"/>
            <a:ext cx="207715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46" y="1984824"/>
            <a:ext cx="3264723" cy="27565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23991" y="231161"/>
            <a:ext cx="225060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1" y="1474839"/>
            <a:ext cx="23571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- দল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8493" y="1579974"/>
            <a:ext cx="23571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- দল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165" y="3862042"/>
            <a:ext cx="4273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বরেন্দ্রভূমে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সোনামসজিদ এর সংক্ষিপ্ত ব্যাখ্যা কর।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35404" y="4062549"/>
            <a:ext cx="3032478" cy="202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71091" y="3810335"/>
            <a:ext cx="4568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 লাল রাজপথের বর্ণনা দাও।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162233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6981" y="109785"/>
            <a:ext cx="11901487" cy="6577013"/>
          </a:xfrm>
          <a:prstGeom prst="rect">
            <a:avLst/>
          </a:prstGeom>
          <a:solidFill>
            <a:srgbClr val="F2F2F2"/>
          </a:solidFill>
          <a:ln w="762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bn-IN" alt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bn-IN" alt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bn-IN" alt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bn-IN" alt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6"/>
          <p:cNvSpPr>
            <a:spLocks noChangeArrowheads="1"/>
          </p:cNvSpPr>
          <p:nvPr/>
        </p:nvSpPr>
        <p:spPr bwMode="auto">
          <a:xfrm>
            <a:off x="995293" y="-100217"/>
            <a:ext cx="1986381" cy="9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8"/>
          <p:cNvCxnSpPr>
            <a:cxnSpLocks noChangeArrowheads="1" noChangeShapeType="1"/>
          </p:cNvCxnSpPr>
          <p:nvPr/>
        </p:nvCxnSpPr>
        <p:spPr bwMode="auto">
          <a:xfrm>
            <a:off x="5957888" y="1484313"/>
            <a:ext cx="4762" cy="4349750"/>
          </a:xfrm>
          <a:prstGeom prst="straightConnector1">
            <a:avLst/>
          </a:prstGeom>
          <a:noFill/>
          <a:ln w="762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9"/>
          <p:cNvCxnSpPr>
            <a:cxnSpLocks noChangeArrowheads="1" noChangeShapeType="1"/>
          </p:cNvCxnSpPr>
          <p:nvPr/>
        </p:nvCxnSpPr>
        <p:spPr bwMode="auto">
          <a:xfrm>
            <a:off x="6234113" y="2109788"/>
            <a:ext cx="0" cy="3097212"/>
          </a:xfrm>
          <a:prstGeom prst="straightConnector1">
            <a:avLst/>
          </a:prstGeom>
          <a:noFill/>
          <a:ln w="762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0"/>
          <p:cNvCxnSpPr>
            <a:cxnSpLocks noChangeArrowheads="1" noChangeShapeType="1"/>
          </p:cNvCxnSpPr>
          <p:nvPr/>
        </p:nvCxnSpPr>
        <p:spPr bwMode="auto">
          <a:xfrm flipH="1">
            <a:off x="6467475" y="1531938"/>
            <a:ext cx="73025" cy="4302125"/>
          </a:xfrm>
          <a:prstGeom prst="straightConnector1">
            <a:avLst/>
          </a:prstGeom>
          <a:noFill/>
          <a:ln w="762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21"/>
          <p:cNvSpPr>
            <a:spLocks noChangeArrowheads="1"/>
          </p:cNvSpPr>
          <p:nvPr/>
        </p:nvSpPr>
        <p:spPr bwMode="auto">
          <a:xfrm>
            <a:off x="7123297" y="2894831"/>
            <a:ext cx="462026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</a:t>
            </a:r>
            <a:r>
              <a:rPr lang="bn-IN" alt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alt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পত্র</a:t>
            </a:r>
            <a:endParaRPr lang="bn-IN" alt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-  </a:t>
            </a:r>
            <a:r>
              <a:rPr lang="bn-IN" alt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IN" alt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</a:t>
            </a:r>
            <a:r>
              <a:rPr lang="bn-IN" alt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GB" alt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IN" alt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alt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84" y="612475"/>
            <a:ext cx="3048000" cy="28091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62560" y="3398292"/>
            <a:ext cx="4338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শাহিনুর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নং-  01819858004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Shahinur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ctg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হাসনে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হেনা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বাকলিয়া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450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162233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6469" y="222213"/>
            <a:ext cx="244275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143" y="1474839"/>
            <a:ext cx="105547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কবিতার রচয়িতার নাম কী?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রচিত ২টি গ্রন্থের নাম বল।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 কার রচিত কাব্য গ্রন্থ।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কবিতায় উল্লিখিত নদীর সংখ্যা কত?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 কোথায় অবস্থিত?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BD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BD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162233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1817" y="169606"/>
            <a:ext cx="223374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5531" y="1290484"/>
            <a:ext cx="5421086" cy="354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13" y="1150546"/>
            <a:ext cx="6079838" cy="48889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6458" y="2060528"/>
            <a:ext cx="50859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১টি অনুচ্ছেদ লিখে আনবে।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162233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3314" y="172205"/>
            <a:ext cx="390776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সকলকে ধন্যবাদ</a:t>
            </a:r>
            <a:endParaRPr lang="en-US" sz="36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58" y="888522"/>
            <a:ext cx="10165284" cy="53648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48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162233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5523" y="172205"/>
            <a:ext cx="32446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ea typeface="Yu Gothic UI Light" panose="020B0300000000000000" pitchFamily="34" charset="-128"/>
                <a:cs typeface="NikoshBAN" panose="02000000000000000000" pitchFamily="2" charset="0"/>
              </a:rPr>
              <a:t>এসো কিছু ছবি দেখি</a:t>
            </a:r>
            <a:endParaRPr lang="en-US" sz="3600" dirty="0">
              <a:latin typeface="NikoshBAN" panose="02000000000000000000" pitchFamily="2" charset="0"/>
              <a:ea typeface="Yu Gothic UI Light" panose="020B0300000000000000" pitchFamily="34" charset="-128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4280" y="834855"/>
            <a:ext cx="11063440" cy="2733981"/>
            <a:chOff x="652617" y="1000125"/>
            <a:chExt cx="11063440" cy="27339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17" y="1000125"/>
              <a:ext cx="2857500" cy="26952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429" y="1038840"/>
              <a:ext cx="2619375" cy="26952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3" t="1472" r="19174" b="-1861"/>
            <a:stretch/>
          </p:blipFill>
          <p:spPr>
            <a:xfrm>
              <a:off x="6563960" y="1027780"/>
              <a:ext cx="2467893" cy="26759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507" y="1038840"/>
              <a:ext cx="2495550" cy="256437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970079" y="3811535"/>
            <a:ext cx="364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বুঝলে?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0117" y="4358488"/>
            <a:ext cx="462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,লেখক ও চিত্র শিল্পীর ছবি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7133" y="4898678"/>
            <a:ext cx="575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 সম্পর্কে কী জানতে হবে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6020" y="5561978"/>
            <a:ext cx="4819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জানতে হবে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493" y="132734"/>
            <a:ext cx="11897755" cy="64579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952988" y="-95865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7376" y="5700252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844113" y="5469807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A14EC1B-21E7-44E2-9836-BA2F9EE810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5" t="2792" r="5186" b="859"/>
          <a:stretch/>
        </p:blipFill>
        <p:spPr>
          <a:xfrm>
            <a:off x="3244645" y="425888"/>
            <a:ext cx="6543219" cy="566519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970207" y="902432"/>
            <a:ext cx="334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শিখব........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70207" y="1851966"/>
            <a:ext cx="4645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31307">
            <a:off x="304207" y="3340150"/>
            <a:ext cx="3458959" cy="1455940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5EB501BD-5BD6-4AE4-A27B-7E1DFA18EB9C}"/>
              </a:ext>
            </a:extLst>
          </p:cNvPr>
          <p:cNvCxnSpPr>
            <a:cxnSpLocks/>
          </p:cNvCxnSpPr>
          <p:nvPr/>
        </p:nvCxnSpPr>
        <p:spPr>
          <a:xfrm flipV="1">
            <a:off x="2521974" y="2654710"/>
            <a:ext cx="2610465" cy="1197603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5EB501BD-5BD6-4AE4-A27B-7E1DFA18EB9C}"/>
              </a:ext>
            </a:extLst>
          </p:cNvPr>
          <p:cNvCxnSpPr>
            <a:cxnSpLocks/>
          </p:cNvCxnSpPr>
          <p:nvPr/>
        </p:nvCxnSpPr>
        <p:spPr>
          <a:xfrm flipV="1">
            <a:off x="2521974" y="2654710"/>
            <a:ext cx="2915265" cy="1236873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5EB501BD-5BD6-4AE4-A27B-7E1DFA18EB9C}"/>
              </a:ext>
            </a:extLst>
          </p:cNvPr>
          <p:cNvCxnSpPr>
            <a:cxnSpLocks/>
          </p:cNvCxnSpPr>
          <p:nvPr/>
        </p:nvCxnSpPr>
        <p:spPr>
          <a:xfrm flipV="1">
            <a:off x="2661360" y="2636796"/>
            <a:ext cx="3041350" cy="1300319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5EB501BD-5BD6-4AE4-A27B-7E1DFA18EB9C}"/>
              </a:ext>
            </a:extLst>
          </p:cNvPr>
          <p:cNvCxnSpPr>
            <a:cxnSpLocks/>
          </p:cNvCxnSpPr>
          <p:nvPr/>
        </p:nvCxnSpPr>
        <p:spPr>
          <a:xfrm flipV="1">
            <a:off x="2521974" y="2654711"/>
            <a:ext cx="3501873" cy="1282404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6645" y="191730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5348" y="169606"/>
            <a:ext cx="2521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896" y="1474839"/>
            <a:ext cx="10835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ব্যাখ্যা করতে পারবে।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11" y="1325651"/>
            <a:ext cx="2610464" cy="24334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21833" y="163900"/>
            <a:ext cx="3709359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২৭শে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১৯৩৫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8113" y="1325651"/>
            <a:ext cx="4580627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সাংবাদিকতাকে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নিলেও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সার্বক্ষণিক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সাহিত্যকর্মে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নিমগ্ন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বৈচিত্রময়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সম্ভারে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সাহিত্যকে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0448" y="3137414"/>
            <a:ext cx="4295956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শিশুতোষ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6038" y="4429035"/>
            <a:ext cx="586596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পুরস্কারসহ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সাহিত্য-পুরস্কার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করেছেন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4965" y="5121532"/>
            <a:ext cx="3141547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একদা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পঙক্তিমালা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750" y="3816094"/>
            <a:ext cx="4279467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রক্তগোলাপ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08" y="2236289"/>
            <a:ext cx="4425350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বিদ্রোহীগণ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;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আওয়াজ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নূরলদীনের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সারাজীবন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164" y="796362"/>
            <a:ext cx="3864633" cy="12311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২৭শে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২০১৬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2166" y="3303917"/>
            <a:ext cx="243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162233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233065"/>
            <a:ext cx="272845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2839" y="1150374"/>
            <a:ext cx="2986546" cy="227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03" y="818536"/>
            <a:ext cx="2857500" cy="2857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0440" y="2247286"/>
            <a:ext cx="74626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সৈয়দ শামসুল হক এর রচিত ৩টি করে গ্রন্থ, গল্প, উপন্যাস ও নাটকের নাম লিখ।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1" y="162233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8608" y="172205"/>
            <a:ext cx="4114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কবিতাটি আবৃত্তি করি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927" y="980769"/>
            <a:ext cx="719721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জন্মেছি বাংলায়,আমি বাংলায় কথা বলি,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বাংলার আলপথ দিয়ে হাজার বছর চলি।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 পলিমাটি কোমলে আমার চলার চিহ্ন ফেলে।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তেরোশত নদী শুধায় আমাকে,” কোথা থেকে তুমি এলে?</a:t>
            </a:r>
          </a:p>
          <a:p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83213" y="3244645"/>
            <a:ext cx="2256503" cy="247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08353" y="3008527"/>
            <a:ext cx="11423694" cy="2831689"/>
            <a:chOff x="408353" y="3008527"/>
            <a:chExt cx="11423694" cy="28316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53" y="3052771"/>
              <a:ext cx="2554540" cy="27874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133" y="3052771"/>
              <a:ext cx="2612155" cy="277269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375" y="3038024"/>
              <a:ext cx="2910822" cy="278744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881" y="3008527"/>
              <a:ext cx="2441166" cy="28316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727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980" y="169606"/>
            <a:ext cx="11798709" cy="65187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176981" y="162233"/>
            <a:ext cx="1135628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758948" y="73742"/>
            <a:ext cx="1120877" cy="131260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154860" y="5523270"/>
            <a:ext cx="1179871" cy="1135626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63082" y="5368412"/>
            <a:ext cx="1312607" cy="134210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5379" y="169606"/>
            <a:ext cx="87040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চর্যাপদের অক্ষরগুলো থেকে।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তো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সওদাগরের ডিঙার বহর থেকে।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তো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কৈবর্তের বিদ্রোহী গ্রাম থেকে।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তো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পালযুগ নামে চিত্রকলার থেকে।</a:t>
            </a:r>
          </a:p>
          <a:p>
            <a:endParaRPr lang="bn-IN" sz="4000" dirty="0" smtClean="0"/>
          </a:p>
          <a:p>
            <a:endParaRPr lang="en-US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843" y="2920181"/>
            <a:ext cx="11534253" cy="2954134"/>
            <a:chOff x="263843" y="2920181"/>
            <a:chExt cx="11534253" cy="29541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43" y="2920181"/>
              <a:ext cx="3644480" cy="289514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836" y="2920181"/>
              <a:ext cx="3630563" cy="295413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604" y="2920181"/>
              <a:ext cx="3678492" cy="288515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833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764</Words>
  <Application>Microsoft Office PowerPoint</Application>
  <PresentationFormat>Custom</PresentationFormat>
  <Paragraphs>130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Wctc</dc:creator>
  <cp:lastModifiedBy>user</cp:lastModifiedBy>
  <cp:revision>101</cp:revision>
  <dcterms:created xsi:type="dcterms:W3CDTF">2019-09-21T02:06:32Z</dcterms:created>
  <dcterms:modified xsi:type="dcterms:W3CDTF">2020-06-10T00:30:13Z</dcterms:modified>
</cp:coreProperties>
</file>