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4" r:id="rId1"/>
  </p:sldMasterIdLst>
  <p:notesMasterIdLst>
    <p:notesMasterId r:id="rId16"/>
  </p:notesMasterIdLst>
  <p:sldIdLst>
    <p:sldId id="276" r:id="rId2"/>
    <p:sldId id="256" r:id="rId3"/>
    <p:sldId id="258" r:id="rId4"/>
    <p:sldId id="260" r:id="rId5"/>
    <p:sldId id="262" r:id="rId6"/>
    <p:sldId id="277" r:id="rId7"/>
    <p:sldId id="264" r:id="rId8"/>
    <p:sldId id="265" r:id="rId9"/>
    <p:sldId id="278" r:id="rId10"/>
    <p:sldId id="263" r:id="rId11"/>
    <p:sldId id="266" r:id="rId12"/>
    <p:sldId id="267" r:id="rId13"/>
    <p:sldId id="279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56D1"/>
    <a:srgbClr val="2A871D"/>
    <a:srgbClr val="69C52B"/>
    <a:srgbClr val="D59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9EE95A-4D41-4331-AD33-239372C121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931DF5-3CD4-4125-BFA4-5B50BDFB74F8}">
      <dgm:prSet phldrT="[Text]" custT="1"/>
      <dgm:spPr>
        <a:solidFill>
          <a:srgbClr val="92D050"/>
        </a:solidFill>
        <a:ln>
          <a:solidFill>
            <a:srgbClr val="C00000"/>
          </a:solidFill>
        </a:ln>
      </dgm:spPr>
      <dgm:t>
        <a:bodyPr/>
        <a:lstStyle/>
        <a:p>
          <a:pPr algn="ctr"/>
          <a:r>
            <a:rPr lang="bn-BD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অর্থের</a:t>
          </a:r>
          <a:endParaRPr lang="en-US" sz="7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D2C397-F320-4209-BAED-C5AB1E4A696B}" type="parTrans" cxnId="{87B5B549-7E84-44CF-95E0-8674D8B7635D}">
      <dgm:prSet/>
      <dgm:spPr/>
      <dgm:t>
        <a:bodyPr/>
        <a:lstStyle/>
        <a:p>
          <a:endParaRPr lang="en-US"/>
        </a:p>
      </dgm:t>
    </dgm:pt>
    <dgm:pt modelId="{68987106-1373-4375-9469-6D526B363A71}" type="sibTrans" cxnId="{87B5B549-7E84-44CF-95E0-8674D8B7635D}">
      <dgm:prSet/>
      <dgm:spPr/>
      <dgm:t>
        <a:bodyPr/>
        <a:lstStyle/>
        <a:p>
          <a:endParaRPr lang="en-US"/>
        </a:p>
      </dgm:t>
    </dgm:pt>
    <dgm:pt modelId="{95C17378-4E81-4318-B2BD-6080AD9AEEF6}">
      <dgm:prSet phldrT="[Text]" custT="1"/>
      <dgm:spPr>
        <a:solidFill>
          <a:srgbClr val="FFFF00"/>
        </a:solidFill>
        <a:ln>
          <a:solidFill>
            <a:srgbClr val="C00000"/>
          </a:solidFill>
        </a:ln>
      </dgm:spPr>
      <dgm:t>
        <a:bodyPr/>
        <a:lstStyle/>
        <a:p>
          <a:pPr algn="ctr"/>
          <a:r>
            <a:rPr lang="bn-BD" sz="7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endParaRPr lang="en-US" sz="72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2C2991-D3AA-4C33-B071-3CF3B9705551}" type="parTrans" cxnId="{DC57DFD1-64A0-48B1-BA23-4C5F275B4271}">
      <dgm:prSet/>
      <dgm:spPr/>
      <dgm:t>
        <a:bodyPr/>
        <a:lstStyle/>
        <a:p>
          <a:endParaRPr lang="en-US"/>
        </a:p>
      </dgm:t>
    </dgm:pt>
    <dgm:pt modelId="{96844844-7CB9-42FE-8CA1-15B2F5DFD8D0}" type="sibTrans" cxnId="{DC57DFD1-64A0-48B1-BA23-4C5F275B4271}">
      <dgm:prSet/>
      <dgm:spPr/>
      <dgm:t>
        <a:bodyPr/>
        <a:lstStyle/>
        <a:p>
          <a:endParaRPr lang="en-US"/>
        </a:p>
      </dgm:t>
    </dgm:pt>
    <dgm:pt modelId="{16F131DA-5B27-4632-90F0-F309F0CAB89B}">
      <dgm:prSet phldrT="[Text]" custT="1"/>
      <dgm:spPr>
        <a:solidFill>
          <a:schemeClr val="accent4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ctr"/>
          <a:r>
            <a:rPr lang="bn-BD" sz="72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মূল্য</a:t>
          </a:r>
          <a:endParaRPr lang="en-US" sz="7200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5016DC-0445-472D-A823-D4CC400B90BE}" type="parTrans" cxnId="{E46B2855-FBB0-4E5E-A74C-EB67F9DF0FD3}">
      <dgm:prSet/>
      <dgm:spPr/>
      <dgm:t>
        <a:bodyPr/>
        <a:lstStyle/>
        <a:p>
          <a:endParaRPr lang="en-US"/>
        </a:p>
      </dgm:t>
    </dgm:pt>
    <dgm:pt modelId="{BE89FD05-1221-4C83-ADDD-5400CBD253A5}" type="sibTrans" cxnId="{E46B2855-FBB0-4E5E-A74C-EB67F9DF0FD3}">
      <dgm:prSet/>
      <dgm:spPr/>
      <dgm:t>
        <a:bodyPr/>
        <a:lstStyle/>
        <a:p>
          <a:endParaRPr lang="en-US"/>
        </a:p>
      </dgm:t>
    </dgm:pt>
    <dgm:pt modelId="{7469A3DC-9EB7-4C1B-B3FF-45A57A43BB22}" type="pres">
      <dgm:prSet presAssocID="{7C9EE95A-4D41-4331-AD33-239372C121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6EA8D9-D771-4B48-9A32-488C01801DE8}" type="pres">
      <dgm:prSet presAssocID="{70931DF5-3CD4-4125-BFA4-5B50BDFB74F8}" presName="parentLin" presStyleCnt="0"/>
      <dgm:spPr/>
    </dgm:pt>
    <dgm:pt modelId="{46F5ED41-54F3-45F9-A3BC-7264075248C7}" type="pres">
      <dgm:prSet presAssocID="{70931DF5-3CD4-4125-BFA4-5B50BDFB74F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83A1D96-1F42-40BD-890A-D3A99C6EDC45}" type="pres">
      <dgm:prSet presAssocID="{70931DF5-3CD4-4125-BFA4-5B50BDFB74F8}" presName="parentText" presStyleLbl="node1" presStyleIdx="0" presStyleCnt="3" custLinFactX="-47650" custLinFactNeighborX="-100000" custLinFactNeighborY="-356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02C97-14C8-4DD3-94F4-E8894C87321A}" type="pres">
      <dgm:prSet presAssocID="{70931DF5-3CD4-4125-BFA4-5B50BDFB74F8}" presName="negativeSpace" presStyleCnt="0"/>
      <dgm:spPr/>
    </dgm:pt>
    <dgm:pt modelId="{A78A741D-40E8-4542-8AC5-EE67E84BCEFB}" type="pres">
      <dgm:prSet presAssocID="{70931DF5-3CD4-4125-BFA4-5B50BDFB74F8}" presName="childText" presStyleLbl="conFgAcc1" presStyleIdx="0" presStyleCnt="3">
        <dgm:presLayoutVars>
          <dgm:bulletEnabled val="1"/>
        </dgm:presLayoutVars>
      </dgm:prSet>
      <dgm:spPr/>
    </dgm:pt>
    <dgm:pt modelId="{8590D79E-44A3-4044-B025-CD4B552BC6C0}" type="pres">
      <dgm:prSet presAssocID="{68987106-1373-4375-9469-6D526B363A71}" presName="spaceBetweenRectangles" presStyleCnt="0"/>
      <dgm:spPr/>
    </dgm:pt>
    <dgm:pt modelId="{C509BB8F-6F22-4862-AFF2-931DD2699517}" type="pres">
      <dgm:prSet presAssocID="{95C17378-4E81-4318-B2BD-6080AD9AEEF6}" presName="parentLin" presStyleCnt="0"/>
      <dgm:spPr/>
    </dgm:pt>
    <dgm:pt modelId="{B955A76D-8604-482F-BFFA-803982E798DF}" type="pres">
      <dgm:prSet presAssocID="{95C17378-4E81-4318-B2BD-6080AD9AEEF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FD3B079-EC3F-4F00-9CB5-CC928425C7AF}" type="pres">
      <dgm:prSet presAssocID="{95C17378-4E81-4318-B2BD-6080AD9AEEF6}" presName="parentText" presStyleLbl="node1" presStyleIdx="1" presStyleCnt="3" custLinFactX="-27731" custLinFactNeighborX="-100000" custLinFactNeighborY="26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1BCFC-7B08-4400-955C-0FA0168A29DA}" type="pres">
      <dgm:prSet presAssocID="{95C17378-4E81-4318-B2BD-6080AD9AEEF6}" presName="negativeSpace" presStyleCnt="0"/>
      <dgm:spPr/>
    </dgm:pt>
    <dgm:pt modelId="{5C23F61B-C7E0-4899-857A-92AEC8D3D393}" type="pres">
      <dgm:prSet presAssocID="{95C17378-4E81-4318-B2BD-6080AD9AEEF6}" presName="childText" presStyleLbl="conFgAcc1" presStyleIdx="1" presStyleCnt="3">
        <dgm:presLayoutVars>
          <dgm:bulletEnabled val="1"/>
        </dgm:presLayoutVars>
      </dgm:prSet>
      <dgm:spPr/>
    </dgm:pt>
    <dgm:pt modelId="{EEBC0701-E0BC-4F4F-B1A9-AC9FEDC47CD8}" type="pres">
      <dgm:prSet presAssocID="{96844844-7CB9-42FE-8CA1-15B2F5DFD8D0}" presName="spaceBetweenRectangles" presStyleCnt="0"/>
      <dgm:spPr/>
    </dgm:pt>
    <dgm:pt modelId="{718E04A6-EBAC-40B4-B264-E01FD7457A55}" type="pres">
      <dgm:prSet presAssocID="{16F131DA-5B27-4632-90F0-F309F0CAB89B}" presName="parentLin" presStyleCnt="0"/>
      <dgm:spPr/>
    </dgm:pt>
    <dgm:pt modelId="{E195174E-76D5-42B5-8209-10F5204D4204}" type="pres">
      <dgm:prSet presAssocID="{16F131DA-5B27-4632-90F0-F309F0CAB89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C111E79-1485-415B-93C3-43513A6B42EB}" type="pres">
      <dgm:prSet presAssocID="{16F131DA-5B27-4632-90F0-F309F0CAB89B}" presName="parentText" presStyleLbl="node1" presStyleIdx="2" presStyleCnt="3" custLinFactX="-31368" custLinFactNeighborX="-100000" custLinFactNeighborY="-28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9FF0D-005F-4D37-B194-FD5AE98CC878}" type="pres">
      <dgm:prSet presAssocID="{16F131DA-5B27-4632-90F0-F309F0CAB89B}" presName="negativeSpace" presStyleCnt="0"/>
      <dgm:spPr/>
    </dgm:pt>
    <dgm:pt modelId="{CA897E34-A166-4A55-AC36-BEDB359BD29E}" type="pres">
      <dgm:prSet presAssocID="{16F131DA-5B27-4632-90F0-F309F0CAB89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7B5B549-7E84-44CF-95E0-8674D8B7635D}" srcId="{7C9EE95A-4D41-4331-AD33-239372C12131}" destId="{70931DF5-3CD4-4125-BFA4-5B50BDFB74F8}" srcOrd="0" destOrd="0" parTransId="{4DD2C397-F320-4209-BAED-C5AB1E4A696B}" sibTransId="{68987106-1373-4375-9469-6D526B363A71}"/>
    <dgm:cxn modelId="{C94B1ACF-8154-4B10-A8AB-95992DDF2078}" type="presOf" srcId="{16F131DA-5B27-4632-90F0-F309F0CAB89B}" destId="{1C111E79-1485-415B-93C3-43513A6B42EB}" srcOrd="1" destOrd="0" presId="urn:microsoft.com/office/officeart/2005/8/layout/list1"/>
    <dgm:cxn modelId="{82858130-AC62-4ABD-BEF6-E4E12EED60EF}" type="presOf" srcId="{95C17378-4E81-4318-B2BD-6080AD9AEEF6}" destId="{9FD3B079-EC3F-4F00-9CB5-CC928425C7AF}" srcOrd="1" destOrd="0" presId="urn:microsoft.com/office/officeart/2005/8/layout/list1"/>
    <dgm:cxn modelId="{58F557AF-707D-4E5E-8908-7C00B87B0F40}" type="presOf" srcId="{7C9EE95A-4D41-4331-AD33-239372C12131}" destId="{7469A3DC-9EB7-4C1B-B3FF-45A57A43BB22}" srcOrd="0" destOrd="0" presId="urn:microsoft.com/office/officeart/2005/8/layout/list1"/>
    <dgm:cxn modelId="{DAB82F33-37FA-4B1A-B295-17E5ED005171}" type="presOf" srcId="{95C17378-4E81-4318-B2BD-6080AD9AEEF6}" destId="{B955A76D-8604-482F-BFFA-803982E798DF}" srcOrd="0" destOrd="0" presId="urn:microsoft.com/office/officeart/2005/8/layout/list1"/>
    <dgm:cxn modelId="{DC57DFD1-64A0-48B1-BA23-4C5F275B4271}" srcId="{7C9EE95A-4D41-4331-AD33-239372C12131}" destId="{95C17378-4E81-4318-B2BD-6080AD9AEEF6}" srcOrd="1" destOrd="0" parTransId="{FE2C2991-D3AA-4C33-B071-3CF3B9705551}" sibTransId="{96844844-7CB9-42FE-8CA1-15B2F5DFD8D0}"/>
    <dgm:cxn modelId="{E46B2855-FBB0-4E5E-A74C-EB67F9DF0FD3}" srcId="{7C9EE95A-4D41-4331-AD33-239372C12131}" destId="{16F131DA-5B27-4632-90F0-F309F0CAB89B}" srcOrd="2" destOrd="0" parTransId="{A05016DC-0445-472D-A823-D4CC400B90BE}" sibTransId="{BE89FD05-1221-4C83-ADDD-5400CBD253A5}"/>
    <dgm:cxn modelId="{06F91878-7F03-4D82-B2CC-02E72E17EEB4}" type="presOf" srcId="{70931DF5-3CD4-4125-BFA4-5B50BDFB74F8}" destId="{F83A1D96-1F42-40BD-890A-D3A99C6EDC45}" srcOrd="1" destOrd="0" presId="urn:microsoft.com/office/officeart/2005/8/layout/list1"/>
    <dgm:cxn modelId="{4BD1196D-E5AE-4F9E-92FE-28EEB57E78B6}" type="presOf" srcId="{16F131DA-5B27-4632-90F0-F309F0CAB89B}" destId="{E195174E-76D5-42B5-8209-10F5204D4204}" srcOrd="0" destOrd="0" presId="urn:microsoft.com/office/officeart/2005/8/layout/list1"/>
    <dgm:cxn modelId="{69C81BDB-FF78-49E0-AFA7-BBC522EFF69B}" type="presOf" srcId="{70931DF5-3CD4-4125-BFA4-5B50BDFB74F8}" destId="{46F5ED41-54F3-45F9-A3BC-7264075248C7}" srcOrd="0" destOrd="0" presId="urn:microsoft.com/office/officeart/2005/8/layout/list1"/>
    <dgm:cxn modelId="{7D0D7F0C-CB05-45A5-B363-AC1E84C36EED}" type="presParOf" srcId="{7469A3DC-9EB7-4C1B-B3FF-45A57A43BB22}" destId="{906EA8D9-D771-4B48-9A32-488C01801DE8}" srcOrd="0" destOrd="0" presId="urn:microsoft.com/office/officeart/2005/8/layout/list1"/>
    <dgm:cxn modelId="{D5792442-3963-42EB-B027-643D953E5B7F}" type="presParOf" srcId="{906EA8D9-D771-4B48-9A32-488C01801DE8}" destId="{46F5ED41-54F3-45F9-A3BC-7264075248C7}" srcOrd="0" destOrd="0" presId="urn:microsoft.com/office/officeart/2005/8/layout/list1"/>
    <dgm:cxn modelId="{76562A13-8660-459C-A434-5E0B228E0B93}" type="presParOf" srcId="{906EA8D9-D771-4B48-9A32-488C01801DE8}" destId="{F83A1D96-1F42-40BD-890A-D3A99C6EDC45}" srcOrd="1" destOrd="0" presId="urn:microsoft.com/office/officeart/2005/8/layout/list1"/>
    <dgm:cxn modelId="{533406D9-5777-4E8A-A9CE-61011C0895C5}" type="presParOf" srcId="{7469A3DC-9EB7-4C1B-B3FF-45A57A43BB22}" destId="{29502C97-14C8-4DD3-94F4-E8894C87321A}" srcOrd="1" destOrd="0" presId="urn:microsoft.com/office/officeart/2005/8/layout/list1"/>
    <dgm:cxn modelId="{883C021A-3CD8-4750-967E-843C97D18A6A}" type="presParOf" srcId="{7469A3DC-9EB7-4C1B-B3FF-45A57A43BB22}" destId="{A78A741D-40E8-4542-8AC5-EE67E84BCEFB}" srcOrd="2" destOrd="0" presId="urn:microsoft.com/office/officeart/2005/8/layout/list1"/>
    <dgm:cxn modelId="{B93EDF04-4487-407F-9C68-AE8CCC382017}" type="presParOf" srcId="{7469A3DC-9EB7-4C1B-B3FF-45A57A43BB22}" destId="{8590D79E-44A3-4044-B025-CD4B552BC6C0}" srcOrd="3" destOrd="0" presId="urn:microsoft.com/office/officeart/2005/8/layout/list1"/>
    <dgm:cxn modelId="{5F93B9DA-B9FC-411F-B25F-68C73042E88F}" type="presParOf" srcId="{7469A3DC-9EB7-4C1B-B3FF-45A57A43BB22}" destId="{C509BB8F-6F22-4862-AFF2-931DD2699517}" srcOrd="4" destOrd="0" presId="urn:microsoft.com/office/officeart/2005/8/layout/list1"/>
    <dgm:cxn modelId="{BD8A73B1-76E5-4055-94F8-90DA5E6A7820}" type="presParOf" srcId="{C509BB8F-6F22-4862-AFF2-931DD2699517}" destId="{B955A76D-8604-482F-BFFA-803982E798DF}" srcOrd="0" destOrd="0" presId="urn:microsoft.com/office/officeart/2005/8/layout/list1"/>
    <dgm:cxn modelId="{B34FBB83-9D4E-47E7-9EEA-DCE3C8DB254B}" type="presParOf" srcId="{C509BB8F-6F22-4862-AFF2-931DD2699517}" destId="{9FD3B079-EC3F-4F00-9CB5-CC928425C7AF}" srcOrd="1" destOrd="0" presId="urn:microsoft.com/office/officeart/2005/8/layout/list1"/>
    <dgm:cxn modelId="{C0852094-31AC-4B6B-A5CA-26C36241ABFB}" type="presParOf" srcId="{7469A3DC-9EB7-4C1B-B3FF-45A57A43BB22}" destId="{FFB1BCFC-7B08-4400-955C-0FA0168A29DA}" srcOrd="5" destOrd="0" presId="urn:microsoft.com/office/officeart/2005/8/layout/list1"/>
    <dgm:cxn modelId="{5ABDD5C5-021D-452D-92E0-FC13B16CBEFE}" type="presParOf" srcId="{7469A3DC-9EB7-4C1B-B3FF-45A57A43BB22}" destId="{5C23F61B-C7E0-4899-857A-92AEC8D3D393}" srcOrd="6" destOrd="0" presId="urn:microsoft.com/office/officeart/2005/8/layout/list1"/>
    <dgm:cxn modelId="{A395B426-0247-42B5-8E32-475DC8598E2D}" type="presParOf" srcId="{7469A3DC-9EB7-4C1B-B3FF-45A57A43BB22}" destId="{EEBC0701-E0BC-4F4F-B1A9-AC9FEDC47CD8}" srcOrd="7" destOrd="0" presId="urn:microsoft.com/office/officeart/2005/8/layout/list1"/>
    <dgm:cxn modelId="{E633D02A-01DB-42DF-8498-989C0A3D3FB1}" type="presParOf" srcId="{7469A3DC-9EB7-4C1B-B3FF-45A57A43BB22}" destId="{718E04A6-EBAC-40B4-B264-E01FD7457A55}" srcOrd="8" destOrd="0" presId="urn:microsoft.com/office/officeart/2005/8/layout/list1"/>
    <dgm:cxn modelId="{48FF58B5-64D9-40CC-8F79-9C768ACB2A7B}" type="presParOf" srcId="{718E04A6-EBAC-40B4-B264-E01FD7457A55}" destId="{E195174E-76D5-42B5-8209-10F5204D4204}" srcOrd="0" destOrd="0" presId="urn:microsoft.com/office/officeart/2005/8/layout/list1"/>
    <dgm:cxn modelId="{8B2767AC-2ECD-45DE-9F2E-41EEF687C25B}" type="presParOf" srcId="{718E04A6-EBAC-40B4-B264-E01FD7457A55}" destId="{1C111E79-1485-415B-93C3-43513A6B42EB}" srcOrd="1" destOrd="0" presId="urn:microsoft.com/office/officeart/2005/8/layout/list1"/>
    <dgm:cxn modelId="{903F1162-7C93-4630-8A61-2C64649D5C7C}" type="presParOf" srcId="{7469A3DC-9EB7-4C1B-B3FF-45A57A43BB22}" destId="{5009FF0D-005F-4D37-B194-FD5AE98CC878}" srcOrd="9" destOrd="0" presId="urn:microsoft.com/office/officeart/2005/8/layout/list1"/>
    <dgm:cxn modelId="{C3BDC4DA-2E75-4298-BE14-F876DCAEC921}" type="presParOf" srcId="{7469A3DC-9EB7-4C1B-B3FF-45A57A43BB22}" destId="{CA897E34-A166-4A55-AC36-BEDB359BD29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2409BA-98AD-4BA1-B69F-B0AF1FEA63A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E444AB-B86F-41E3-ABA6-4C7782B0E94A}">
      <dgm:prSet phldrT="[Text]"/>
      <dgm:spPr>
        <a:solidFill>
          <a:srgbClr val="F256D1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গোলাপ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01C4ED-97F2-4413-B709-FD66DFC24965}" type="parTrans" cxnId="{A17806C0-9AA1-44CE-92E0-26140F4C3FCB}">
      <dgm:prSet/>
      <dgm:spPr/>
      <dgm:t>
        <a:bodyPr/>
        <a:lstStyle/>
        <a:p>
          <a:endParaRPr lang="en-US"/>
        </a:p>
      </dgm:t>
    </dgm:pt>
    <dgm:pt modelId="{6688D988-32B2-4CBE-B37B-AFCF1F2551C4}" type="sibTrans" cxnId="{A17806C0-9AA1-44CE-92E0-26140F4C3FCB}">
      <dgm:prSet/>
      <dgm:spPr/>
      <dgm:t>
        <a:bodyPr/>
        <a:lstStyle/>
        <a:p>
          <a:endParaRPr lang="en-US"/>
        </a:p>
      </dgm:t>
    </dgm:pt>
    <dgm:pt modelId="{CB9127D5-4856-44B0-95AE-DCC72BD03264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শিউলী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8B5873-4D21-4057-BB8F-FB51D984C5B7}" type="parTrans" cxnId="{7A821804-87AB-460E-83E8-90F771626A36}">
      <dgm:prSet/>
      <dgm:spPr/>
      <dgm:t>
        <a:bodyPr/>
        <a:lstStyle/>
        <a:p>
          <a:endParaRPr lang="en-US"/>
        </a:p>
      </dgm:t>
    </dgm:pt>
    <dgm:pt modelId="{A32C39EC-F354-4D34-91B1-6C880DE80DF7}" type="sibTrans" cxnId="{7A821804-87AB-460E-83E8-90F771626A36}">
      <dgm:prSet/>
      <dgm:spPr/>
      <dgm:t>
        <a:bodyPr/>
        <a:lstStyle/>
        <a:p>
          <a:endParaRPr lang="en-US"/>
        </a:p>
      </dgm:t>
    </dgm:pt>
    <dgm:pt modelId="{ED6D9167-5B8B-4F51-96A3-04399B587D8D}">
      <dgm:prSet phldrT="[Text]"/>
      <dgm:spPr>
        <a:solidFill>
          <a:srgbClr val="69C52B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বেলী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F710DC-DF2A-4E24-97E6-36A8E600AAF4}" type="parTrans" cxnId="{9D0890CB-BD0C-4E17-B20F-452E10905FF1}">
      <dgm:prSet/>
      <dgm:spPr/>
      <dgm:t>
        <a:bodyPr/>
        <a:lstStyle/>
        <a:p>
          <a:endParaRPr lang="en-US"/>
        </a:p>
      </dgm:t>
    </dgm:pt>
    <dgm:pt modelId="{86EB6A93-B35D-401D-91C6-2B6146935A59}" type="sibTrans" cxnId="{9D0890CB-BD0C-4E17-B20F-452E10905FF1}">
      <dgm:prSet/>
      <dgm:spPr/>
      <dgm:t>
        <a:bodyPr/>
        <a:lstStyle/>
        <a:p>
          <a:endParaRPr lang="en-US"/>
        </a:p>
      </dgm:t>
    </dgm:pt>
    <dgm:pt modelId="{88228D14-4D2E-445A-98AB-4586C71F7B14}">
      <dgm:prSet phldrT="[Text]"/>
      <dgm:spPr>
        <a:solidFill>
          <a:srgbClr val="FF0000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জবা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BA3280-156A-45F3-83CE-3AA0E1755401}" type="parTrans" cxnId="{37B4B649-6BB1-4C22-8B7D-6F1D0A4A3D1D}">
      <dgm:prSet/>
      <dgm:spPr/>
      <dgm:t>
        <a:bodyPr/>
        <a:lstStyle/>
        <a:p>
          <a:endParaRPr lang="en-US"/>
        </a:p>
      </dgm:t>
    </dgm:pt>
    <dgm:pt modelId="{0F538D42-A868-4586-9C6B-ADE814A4A0C3}" type="sibTrans" cxnId="{37B4B649-6BB1-4C22-8B7D-6F1D0A4A3D1D}">
      <dgm:prSet/>
      <dgm:spPr/>
      <dgm:t>
        <a:bodyPr/>
        <a:lstStyle/>
        <a:p>
          <a:endParaRPr lang="en-US"/>
        </a:p>
      </dgm:t>
    </dgm:pt>
    <dgm:pt modelId="{76DAC598-792E-418B-A0E9-C59B782681B4}">
      <dgm:prSet phldrT="[Text]"/>
      <dgm:spPr>
        <a:solidFill>
          <a:srgbClr val="FFC000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বকুল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DB9BCD-472D-47E2-A126-8F62BD76E121}" type="parTrans" cxnId="{AFBC4F82-9037-4F25-801E-86ECF18AFD65}">
      <dgm:prSet/>
      <dgm:spPr/>
      <dgm:t>
        <a:bodyPr/>
        <a:lstStyle/>
        <a:p>
          <a:endParaRPr lang="en-US"/>
        </a:p>
      </dgm:t>
    </dgm:pt>
    <dgm:pt modelId="{9035BA90-435F-40DD-AF45-C704C521A76B}" type="sibTrans" cxnId="{AFBC4F82-9037-4F25-801E-86ECF18AFD65}">
      <dgm:prSet/>
      <dgm:spPr/>
      <dgm:t>
        <a:bodyPr/>
        <a:lstStyle/>
        <a:p>
          <a:endParaRPr lang="en-US"/>
        </a:p>
      </dgm:t>
    </dgm:pt>
    <dgm:pt modelId="{B3AE1CAA-E443-4D52-ABF9-CF13F9F7D57E}" type="pres">
      <dgm:prSet presAssocID="{0F2409BA-98AD-4BA1-B69F-B0AF1FEA63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C32FA2-BC26-4B11-9033-0C9F60D12150}" type="pres">
      <dgm:prSet presAssocID="{25E444AB-B86F-41E3-ABA6-4C7782B0E94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9410D-2C8E-457C-9552-E4D8E401EAD1}" type="pres">
      <dgm:prSet presAssocID="{6688D988-32B2-4CBE-B37B-AFCF1F2551C4}" presName="sibTrans" presStyleCnt="0"/>
      <dgm:spPr/>
    </dgm:pt>
    <dgm:pt modelId="{A59F82C6-939C-491E-9911-81F44AA1A325}" type="pres">
      <dgm:prSet presAssocID="{88228D14-4D2E-445A-98AB-4586C71F7B1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8ABBF-8DB8-4ED9-9662-3D9DB72E90C4}" type="pres">
      <dgm:prSet presAssocID="{0F538D42-A868-4586-9C6B-ADE814A4A0C3}" presName="sibTrans" presStyleCnt="0"/>
      <dgm:spPr/>
    </dgm:pt>
    <dgm:pt modelId="{71BF74C9-682C-447B-98C8-028CDBBD08B6}" type="pres">
      <dgm:prSet presAssocID="{76DAC598-792E-418B-A0E9-C59B782681B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BC36F-5601-4B02-95BB-45AC177B2852}" type="pres">
      <dgm:prSet presAssocID="{9035BA90-435F-40DD-AF45-C704C521A76B}" presName="sibTrans" presStyleCnt="0"/>
      <dgm:spPr/>
    </dgm:pt>
    <dgm:pt modelId="{E13FD209-385D-4D92-99C7-B37AFD5F84A2}" type="pres">
      <dgm:prSet presAssocID="{CB9127D5-4856-44B0-95AE-DCC72BD0326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E0CD9-48A4-4988-BEEF-756248B31C73}" type="pres">
      <dgm:prSet presAssocID="{A32C39EC-F354-4D34-91B1-6C880DE80DF7}" presName="sibTrans" presStyleCnt="0"/>
      <dgm:spPr/>
    </dgm:pt>
    <dgm:pt modelId="{8C5CB900-F6C4-4A26-BECC-4E95EB306224}" type="pres">
      <dgm:prSet presAssocID="{ED6D9167-5B8B-4F51-96A3-04399B587D8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B4B649-6BB1-4C22-8B7D-6F1D0A4A3D1D}" srcId="{0F2409BA-98AD-4BA1-B69F-B0AF1FEA63AD}" destId="{88228D14-4D2E-445A-98AB-4586C71F7B14}" srcOrd="1" destOrd="0" parTransId="{3FBA3280-156A-45F3-83CE-3AA0E1755401}" sibTransId="{0F538D42-A868-4586-9C6B-ADE814A4A0C3}"/>
    <dgm:cxn modelId="{9D0890CB-BD0C-4E17-B20F-452E10905FF1}" srcId="{0F2409BA-98AD-4BA1-B69F-B0AF1FEA63AD}" destId="{ED6D9167-5B8B-4F51-96A3-04399B587D8D}" srcOrd="4" destOrd="0" parTransId="{62F710DC-DF2A-4E24-97E6-36A8E600AAF4}" sibTransId="{86EB6A93-B35D-401D-91C6-2B6146935A59}"/>
    <dgm:cxn modelId="{4DBC50EF-943E-4D97-9CE9-AF16CFDFFF31}" type="presOf" srcId="{25E444AB-B86F-41E3-ABA6-4C7782B0E94A}" destId="{5FC32FA2-BC26-4B11-9033-0C9F60D12150}" srcOrd="0" destOrd="0" presId="urn:microsoft.com/office/officeart/2005/8/layout/default"/>
    <dgm:cxn modelId="{AFBC4F82-9037-4F25-801E-86ECF18AFD65}" srcId="{0F2409BA-98AD-4BA1-B69F-B0AF1FEA63AD}" destId="{76DAC598-792E-418B-A0E9-C59B782681B4}" srcOrd="2" destOrd="0" parTransId="{80DB9BCD-472D-47E2-A126-8F62BD76E121}" sibTransId="{9035BA90-435F-40DD-AF45-C704C521A76B}"/>
    <dgm:cxn modelId="{524D2425-7D57-4EBA-AB3E-12A015ADE3D7}" type="presOf" srcId="{76DAC598-792E-418B-A0E9-C59B782681B4}" destId="{71BF74C9-682C-447B-98C8-028CDBBD08B6}" srcOrd="0" destOrd="0" presId="urn:microsoft.com/office/officeart/2005/8/layout/default"/>
    <dgm:cxn modelId="{40E1A1A8-B82C-4354-95B4-9FEC1BB327C4}" type="presOf" srcId="{0F2409BA-98AD-4BA1-B69F-B0AF1FEA63AD}" destId="{B3AE1CAA-E443-4D52-ABF9-CF13F9F7D57E}" srcOrd="0" destOrd="0" presId="urn:microsoft.com/office/officeart/2005/8/layout/default"/>
    <dgm:cxn modelId="{58926E4B-931C-4477-AB3F-A0B5071E6952}" type="presOf" srcId="{CB9127D5-4856-44B0-95AE-DCC72BD03264}" destId="{E13FD209-385D-4D92-99C7-B37AFD5F84A2}" srcOrd="0" destOrd="0" presId="urn:microsoft.com/office/officeart/2005/8/layout/default"/>
    <dgm:cxn modelId="{A17806C0-9AA1-44CE-92E0-26140F4C3FCB}" srcId="{0F2409BA-98AD-4BA1-B69F-B0AF1FEA63AD}" destId="{25E444AB-B86F-41E3-ABA6-4C7782B0E94A}" srcOrd="0" destOrd="0" parTransId="{5D01C4ED-97F2-4413-B709-FD66DFC24965}" sibTransId="{6688D988-32B2-4CBE-B37B-AFCF1F2551C4}"/>
    <dgm:cxn modelId="{7A821804-87AB-460E-83E8-90F771626A36}" srcId="{0F2409BA-98AD-4BA1-B69F-B0AF1FEA63AD}" destId="{CB9127D5-4856-44B0-95AE-DCC72BD03264}" srcOrd="3" destOrd="0" parTransId="{D78B5873-4D21-4057-BB8F-FB51D984C5B7}" sibTransId="{A32C39EC-F354-4D34-91B1-6C880DE80DF7}"/>
    <dgm:cxn modelId="{1C8E2570-7452-4B7D-97AE-65BB80A1CFBB}" type="presOf" srcId="{ED6D9167-5B8B-4F51-96A3-04399B587D8D}" destId="{8C5CB900-F6C4-4A26-BECC-4E95EB306224}" srcOrd="0" destOrd="0" presId="urn:microsoft.com/office/officeart/2005/8/layout/default"/>
    <dgm:cxn modelId="{7EF0CE71-4737-402B-BA09-5E16BB41A8D5}" type="presOf" srcId="{88228D14-4D2E-445A-98AB-4586C71F7B14}" destId="{A59F82C6-939C-491E-9911-81F44AA1A325}" srcOrd="0" destOrd="0" presId="urn:microsoft.com/office/officeart/2005/8/layout/default"/>
    <dgm:cxn modelId="{7712AD99-4911-4D1E-8EAB-FB7744467DD0}" type="presParOf" srcId="{B3AE1CAA-E443-4D52-ABF9-CF13F9F7D57E}" destId="{5FC32FA2-BC26-4B11-9033-0C9F60D12150}" srcOrd="0" destOrd="0" presId="urn:microsoft.com/office/officeart/2005/8/layout/default"/>
    <dgm:cxn modelId="{48E89A45-E9B2-40B9-BF27-3A6142B4F101}" type="presParOf" srcId="{B3AE1CAA-E443-4D52-ABF9-CF13F9F7D57E}" destId="{F729410D-2C8E-457C-9552-E4D8E401EAD1}" srcOrd="1" destOrd="0" presId="urn:microsoft.com/office/officeart/2005/8/layout/default"/>
    <dgm:cxn modelId="{FF2FDDA6-54BE-47C6-9896-9689C5474922}" type="presParOf" srcId="{B3AE1CAA-E443-4D52-ABF9-CF13F9F7D57E}" destId="{A59F82C6-939C-491E-9911-81F44AA1A325}" srcOrd="2" destOrd="0" presId="urn:microsoft.com/office/officeart/2005/8/layout/default"/>
    <dgm:cxn modelId="{B2455BE2-1C29-4CB4-A002-758A990EB3F9}" type="presParOf" srcId="{B3AE1CAA-E443-4D52-ABF9-CF13F9F7D57E}" destId="{D2B8ABBF-8DB8-4ED9-9662-3D9DB72E90C4}" srcOrd="3" destOrd="0" presId="urn:microsoft.com/office/officeart/2005/8/layout/default"/>
    <dgm:cxn modelId="{8D1BEF86-6DD0-4EC0-8E11-E781DB6FB791}" type="presParOf" srcId="{B3AE1CAA-E443-4D52-ABF9-CF13F9F7D57E}" destId="{71BF74C9-682C-447B-98C8-028CDBBD08B6}" srcOrd="4" destOrd="0" presId="urn:microsoft.com/office/officeart/2005/8/layout/default"/>
    <dgm:cxn modelId="{1FDCAC80-5C34-4549-AC12-519529B6EF22}" type="presParOf" srcId="{B3AE1CAA-E443-4D52-ABF9-CF13F9F7D57E}" destId="{8FEBC36F-5601-4B02-95BB-45AC177B2852}" srcOrd="5" destOrd="0" presId="urn:microsoft.com/office/officeart/2005/8/layout/default"/>
    <dgm:cxn modelId="{0B8B4642-5645-4159-BA2A-A2172F3023F1}" type="presParOf" srcId="{B3AE1CAA-E443-4D52-ABF9-CF13F9F7D57E}" destId="{E13FD209-385D-4D92-99C7-B37AFD5F84A2}" srcOrd="6" destOrd="0" presId="urn:microsoft.com/office/officeart/2005/8/layout/default"/>
    <dgm:cxn modelId="{BFD632F9-5C2D-42F2-A995-68EFF410CBAC}" type="presParOf" srcId="{B3AE1CAA-E443-4D52-ABF9-CF13F9F7D57E}" destId="{82FE0CD9-48A4-4988-BEEF-756248B31C73}" srcOrd="7" destOrd="0" presId="urn:microsoft.com/office/officeart/2005/8/layout/default"/>
    <dgm:cxn modelId="{2E3F66B3-4E30-4293-9901-7E873643F263}" type="presParOf" srcId="{B3AE1CAA-E443-4D52-ABF9-CF13F9F7D57E}" destId="{8C5CB900-F6C4-4A26-BECC-4E95EB30622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A741D-40E8-4542-8AC5-EE67E84BCEFB}">
      <dsp:nvSpPr>
        <dsp:cNvPr id="0" name=""/>
        <dsp:cNvSpPr/>
      </dsp:nvSpPr>
      <dsp:spPr>
        <a:xfrm>
          <a:off x="0" y="596783"/>
          <a:ext cx="6148044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A1D96-1F42-40BD-890A-D3A99C6EDC45}">
      <dsp:nvSpPr>
        <dsp:cNvPr id="0" name=""/>
        <dsp:cNvSpPr/>
      </dsp:nvSpPr>
      <dsp:spPr>
        <a:xfrm>
          <a:off x="0" y="0"/>
          <a:ext cx="4303630" cy="1092240"/>
        </a:xfrm>
        <a:prstGeom prst="roundRect">
          <a:avLst/>
        </a:prstGeom>
        <a:solidFill>
          <a:srgbClr val="92D050"/>
        </a:solidFill>
        <a:ln w="1905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667" tIns="0" rIns="162667" bIns="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7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অর্থের</a:t>
          </a:r>
          <a:endParaRPr lang="en-US" sz="72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319" y="53319"/>
        <a:ext cx="4196992" cy="985602"/>
      </dsp:txXfrm>
    </dsp:sp>
    <dsp:sp modelId="{5C23F61B-C7E0-4899-857A-92AEC8D3D393}">
      <dsp:nvSpPr>
        <dsp:cNvPr id="0" name=""/>
        <dsp:cNvSpPr/>
      </dsp:nvSpPr>
      <dsp:spPr>
        <a:xfrm>
          <a:off x="0" y="2275104"/>
          <a:ext cx="6148044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3B079-EC3F-4F00-9CB5-CC928425C7AF}">
      <dsp:nvSpPr>
        <dsp:cNvPr id="0" name=""/>
        <dsp:cNvSpPr/>
      </dsp:nvSpPr>
      <dsp:spPr>
        <a:xfrm>
          <a:off x="0" y="1757556"/>
          <a:ext cx="4303630" cy="1092240"/>
        </a:xfrm>
        <a:prstGeom prst="roundRect">
          <a:avLst/>
        </a:prstGeom>
        <a:solidFill>
          <a:srgbClr val="FFFF00"/>
        </a:solidFill>
        <a:ln w="1905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667" tIns="0" rIns="162667" bIns="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72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endParaRPr lang="en-US" sz="72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319" y="1810875"/>
        <a:ext cx="4196992" cy="985602"/>
      </dsp:txXfrm>
    </dsp:sp>
    <dsp:sp modelId="{CA897E34-A166-4A55-AC36-BEDB359BD29E}">
      <dsp:nvSpPr>
        <dsp:cNvPr id="0" name=""/>
        <dsp:cNvSpPr/>
      </dsp:nvSpPr>
      <dsp:spPr>
        <a:xfrm>
          <a:off x="0" y="3953424"/>
          <a:ext cx="6148044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11E79-1485-415B-93C3-43513A6B42EB}">
      <dsp:nvSpPr>
        <dsp:cNvPr id="0" name=""/>
        <dsp:cNvSpPr/>
      </dsp:nvSpPr>
      <dsp:spPr>
        <a:xfrm>
          <a:off x="0" y="3376557"/>
          <a:ext cx="4303630" cy="109224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905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667" tIns="0" rIns="162667" bIns="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72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মূল্য</a:t>
          </a:r>
          <a:endParaRPr lang="en-US" sz="7200" b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319" y="3429876"/>
        <a:ext cx="4196992" cy="985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32FA2-BC26-4B11-9033-0C9F60D12150}">
      <dsp:nvSpPr>
        <dsp:cNvPr id="0" name=""/>
        <dsp:cNvSpPr/>
      </dsp:nvSpPr>
      <dsp:spPr>
        <a:xfrm>
          <a:off x="180164" y="1772"/>
          <a:ext cx="1838750" cy="1103250"/>
        </a:xfrm>
        <a:prstGeom prst="rect">
          <a:avLst/>
        </a:prstGeom>
        <a:solidFill>
          <a:srgbClr val="F256D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গোলাপ</a:t>
          </a:r>
          <a:endParaRPr lang="en-US" sz="5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0164" y="1772"/>
        <a:ext cx="1838750" cy="1103250"/>
      </dsp:txXfrm>
    </dsp:sp>
    <dsp:sp modelId="{A59F82C6-939C-491E-9911-81F44AA1A325}">
      <dsp:nvSpPr>
        <dsp:cNvPr id="0" name=""/>
        <dsp:cNvSpPr/>
      </dsp:nvSpPr>
      <dsp:spPr>
        <a:xfrm>
          <a:off x="2202790" y="1772"/>
          <a:ext cx="1838750" cy="1103250"/>
        </a:xfrm>
        <a:prstGeom prst="rect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জবা</a:t>
          </a:r>
          <a:endParaRPr lang="en-US" sz="5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02790" y="1772"/>
        <a:ext cx="1838750" cy="1103250"/>
      </dsp:txXfrm>
    </dsp:sp>
    <dsp:sp modelId="{71BF74C9-682C-447B-98C8-028CDBBD08B6}">
      <dsp:nvSpPr>
        <dsp:cNvPr id="0" name=""/>
        <dsp:cNvSpPr/>
      </dsp:nvSpPr>
      <dsp:spPr>
        <a:xfrm>
          <a:off x="180164" y="1288897"/>
          <a:ext cx="1838750" cy="1103250"/>
        </a:xfrm>
        <a:prstGeom prst="rect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বকুল</a:t>
          </a:r>
          <a:endParaRPr lang="en-US" sz="5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0164" y="1288897"/>
        <a:ext cx="1838750" cy="1103250"/>
      </dsp:txXfrm>
    </dsp:sp>
    <dsp:sp modelId="{E13FD209-385D-4D92-99C7-B37AFD5F84A2}">
      <dsp:nvSpPr>
        <dsp:cNvPr id="0" name=""/>
        <dsp:cNvSpPr/>
      </dsp:nvSpPr>
      <dsp:spPr>
        <a:xfrm>
          <a:off x="2202790" y="1288897"/>
          <a:ext cx="1838750" cy="1103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শিউলী</a:t>
          </a:r>
          <a:endParaRPr lang="en-US" sz="5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02790" y="1288897"/>
        <a:ext cx="1838750" cy="1103250"/>
      </dsp:txXfrm>
    </dsp:sp>
    <dsp:sp modelId="{8C5CB900-F6C4-4A26-BECC-4E95EB306224}">
      <dsp:nvSpPr>
        <dsp:cNvPr id="0" name=""/>
        <dsp:cNvSpPr/>
      </dsp:nvSpPr>
      <dsp:spPr>
        <a:xfrm>
          <a:off x="1191477" y="2576023"/>
          <a:ext cx="1838750" cy="1103250"/>
        </a:xfrm>
        <a:prstGeom prst="rect">
          <a:avLst/>
        </a:prstGeom>
        <a:solidFill>
          <a:srgbClr val="69C52B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বেলী</a:t>
          </a:r>
          <a:endParaRPr lang="en-US" sz="5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91477" y="2576023"/>
        <a:ext cx="1838750" cy="1103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7CED9-0B68-4803-9DA0-6AE91A4251A2}" type="datetimeFigureOut">
              <a:rPr lang="en-US" smtClean="0"/>
              <a:t>12-Jul-20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7FB66-C9C8-49F8-92AF-0352079AE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1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7FB66-C9C8-49F8-92AF-0352079AE9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8C0C-F495-429D-A60D-D922D61FC56F}" type="datetimeFigureOut">
              <a:rPr lang="en-US" smtClean="0"/>
              <a:t>12-Jul-20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3564-FC0C-41F3-A0B7-618C123D3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8C0C-F495-429D-A60D-D922D61FC56F}" type="datetimeFigureOut">
              <a:rPr lang="en-US" smtClean="0"/>
              <a:t>12-Jul-20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3564-FC0C-41F3-A0B7-618C123D3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1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8C0C-F495-429D-A60D-D922D61FC56F}" type="datetimeFigureOut">
              <a:rPr lang="en-US" smtClean="0"/>
              <a:t>12-Jul-20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3564-FC0C-41F3-A0B7-618C123D3AB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2647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8C0C-F495-429D-A60D-D922D61FC56F}" type="datetimeFigureOut">
              <a:rPr lang="en-US" smtClean="0"/>
              <a:t>12-Jul-20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3564-FC0C-41F3-A0B7-618C123D3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84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8C0C-F495-429D-A60D-D922D61FC56F}" type="datetimeFigureOut">
              <a:rPr lang="en-US" smtClean="0"/>
              <a:t>12-Jul-20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3564-FC0C-41F3-A0B7-618C123D3AB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0076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8C0C-F495-429D-A60D-D922D61FC56F}" type="datetimeFigureOut">
              <a:rPr lang="en-US" smtClean="0"/>
              <a:t>12-Jul-20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3564-FC0C-41F3-A0B7-618C123D3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42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8C0C-F495-429D-A60D-D922D61FC56F}" type="datetimeFigureOut">
              <a:rPr lang="en-US" smtClean="0"/>
              <a:t>12-Jul-20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3564-FC0C-41F3-A0B7-618C123D3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52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8C0C-F495-429D-A60D-D922D61FC56F}" type="datetimeFigureOut">
              <a:rPr lang="en-US" smtClean="0"/>
              <a:t>12-Jul-20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3564-FC0C-41F3-A0B7-618C123D3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7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8C0C-F495-429D-A60D-D922D61FC56F}" type="datetimeFigureOut">
              <a:rPr lang="en-US" smtClean="0"/>
              <a:t>12-Jul-20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3564-FC0C-41F3-A0B7-618C123D3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8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8C0C-F495-429D-A60D-D922D61FC56F}" type="datetimeFigureOut">
              <a:rPr lang="en-US" smtClean="0"/>
              <a:t>12-Jul-20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3564-FC0C-41F3-A0B7-618C123D3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2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8C0C-F495-429D-A60D-D922D61FC56F}" type="datetimeFigureOut">
              <a:rPr lang="en-US" smtClean="0"/>
              <a:t>12-Jul-20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3564-FC0C-41F3-A0B7-618C123D3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31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8C0C-F495-429D-A60D-D922D61FC56F}" type="datetimeFigureOut">
              <a:rPr lang="en-US" smtClean="0"/>
              <a:t>12-Jul-20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3564-FC0C-41F3-A0B7-618C123D3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7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8C0C-F495-429D-A60D-D922D61FC56F}" type="datetimeFigureOut">
              <a:rPr lang="en-US" smtClean="0"/>
              <a:t>12-Jul-20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3564-FC0C-41F3-A0B7-618C123D3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1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8C0C-F495-429D-A60D-D922D61FC56F}" type="datetimeFigureOut">
              <a:rPr lang="en-US" smtClean="0"/>
              <a:t>12-Jul-20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3564-FC0C-41F3-A0B7-618C123D3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4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8C0C-F495-429D-A60D-D922D61FC56F}" type="datetimeFigureOut">
              <a:rPr lang="en-US" smtClean="0"/>
              <a:t>12-Jul-20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3564-FC0C-41F3-A0B7-618C123D3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6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8C0C-F495-429D-A60D-D922D61FC56F}" type="datetimeFigureOut">
              <a:rPr lang="en-US" smtClean="0"/>
              <a:t>12-Jul-20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3564-FC0C-41F3-A0B7-618C123D3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6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A8C0C-F495-429D-A60D-D922D61FC56F}" type="datetimeFigureOut">
              <a:rPr lang="en-US" smtClean="0"/>
              <a:t>12-Jul-20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5593564-FC0C-41F3-A0B7-618C123D3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5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7" r:id="rId13"/>
    <p:sldLayoutId id="2147484068" r:id="rId14"/>
    <p:sldLayoutId id="2147484069" r:id="rId15"/>
    <p:sldLayoutId id="21474840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15.JPG"/><Relationship Id="rId4" Type="http://schemas.openxmlformats.org/officeDocument/2006/relationships/image" Target="../media/image10.jpg"/><Relationship Id="rId9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7.jp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3.png"/><Relationship Id="rId5" Type="http://schemas.openxmlformats.org/officeDocument/2006/relationships/image" Target="../media/image12.JPG"/><Relationship Id="rId10" Type="http://schemas.openxmlformats.org/officeDocument/2006/relationships/image" Target="../media/image6.JPG"/><Relationship Id="rId4" Type="http://schemas.openxmlformats.org/officeDocument/2006/relationships/image" Target="../media/image18.jpeg"/><Relationship Id="rId9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2.jpg"/><Relationship Id="rId7" Type="http://schemas.openxmlformats.org/officeDocument/2006/relationships/diagramColors" Target="../diagrams/colors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54502"/>
            <a:ext cx="11071274" cy="575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17"/>
            <a:ext cx="5398258" cy="3036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58" y="40819"/>
            <a:ext cx="4355058" cy="3042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5037"/>
            <a:ext cx="5398258" cy="2333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8" y="137684"/>
            <a:ext cx="2438400" cy="23325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388753"/>
            <a:ext cx="5398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 সুদের হার ১০%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8258" y="2470245"/>
            <a:ext cx="22035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২ বছর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6658" y="3088819"/>
            <a:ext cx="43553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 টাকার ভবিষ্যৎ মূল্য কত?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716" y="137684"/>
            <a:ext cx="1309901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ব্যবহারিকঃ </a:t>
            </a: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(পুরোটা খাতায় লিখ)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14901" y="40819"/>
                <a:ext cx="35052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FV=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𝑷𝑽</m:t>
                        </m:r>
                        <m:r>
                          <a:rPr lang="bn-BD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bn-BD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bn-BD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bn-BD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bn-BD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bn-BD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901" y="40819"/>
                <a:ext cx="3505201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5565" t="-16981" b="-39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27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090615" y="423081"/>
            <a:ext cx="6209731" cy="12555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rgbClr val="2A8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9600" b="1" dirty="0">
              <a:solidFill>
                <a:srgbClr val="2A87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545910" y="1828800"/>
            <a:ext cx="11150221" cy="4490113"/>
          </a:xfrm>
          <a:prstGeom prst="horizontalScroll">
            <a:avLst/>
          </a:prstGeom>
          <a:solidFill>
            <a:srgbClr val="F256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55594" y="2620370"/>
            <a:ext cx="100447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বার্ষিক ব্যাংক সুদের হার ১০% হলে  ২ বছরে ১০০০ টাকার ভবিষ্যৎ  মূল্য কত হবে ?</a:t>
            </a:r>
            <a:endParaRPr 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4" y="0"/>
            <a:ext cx="4080681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4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rizontal Scroll 9"/>
          <p:cNvSpPr/>
          <p:nvPr/>
        </p:nvSpPr>
        <p:spPr>
          <a:xfrm>
            <a:off x="312821" y="2285999"/>
            <a:ext cx="11550316" cy="4584032"/>
          </a:xfrm>
          <a:prstGeom prst="horizontalScroll">
            <a:avLst/>
          </a:prstGeom>
          <a:solidFill>
            <a:srgbClr val="FFFF00"/>
          </a:solidFill>
          <a:ln>
            <a:solidFill>
              <a:srgbClr val="2A87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6579" cy="251061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Down Arrow Callout 2"/>
          <p:cNvSpPr/>
          <p:nvPr/>
        </p:nvSpPr>
        <p:spPr>
          <a:xfrm>
            <a:off x="7110664" y="347133"/>
            <a:ext cx="4439653" cy="1917044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10664" y="500400"/>
            <a:ext cx="4439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0359" y="2827421"/>
            <a:ext cx="40546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১/ অর্থের সময় মূল্য নির্ধারণের মূল কারণ কোনটি?</a:t>
            </a:r>
          </a:p>
          <a:p>
            <a:pPr marL="400050" indent="-400050">
              <a:buFont typeface="+mj-lt"/>
              <a:buAutoNum type="romanUcPeriod"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সুদের হার</a:t>
            </a:r>
          </a:p>
          <a:p>
            <a:pPr marL="400050" indent="-400050">
              <a:buFont typeface="+mj-lt"/>
              <a:buAutoNum type="romanUcPeriod"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 নীতি</a:t>
            </a:r>
          </a:p>
          <a:p>
            <a:pPr marL="400050" indent="-400050">
              <a:buFont typeface="+mj-lt"/>
              <a:buAutoNum type="romanUcPeriod"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অর্থের তারল্য</a:t>
            </a:r>
          </a:p>
          <a:p>
            <a:pPr marL="400050" indent="-400050">
              <a:buFont typeface="+mj-lt"/>
              <a:buAutoNum type="romanUcPeriod"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বর্ধিত মুনাফা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0359" y="4331406"/>
            <a:ext cx="42712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 বর্তমান মূল্য ১০০ টাকা হলে ১০% হারে ২ বছর পর মোট কত পাওয়া যাবে?</a:t>
            </a:r>
          </a:p>
          <a:p>
            <a:pPr marL="400050" indent="-400050">
              <a:buFont typeface="+mj-lt"/>
              <a:buAutoNum type="romanUcPeriod"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১২০</a:t>
            </a:r>
          </a:p>
          <a:p>
            <a:pPr marL="400050" indent="-400050">
              <a:buFont typeface="+mj-lt"/>
              <a:buAutoNum type="romanUcPeriod"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১২১</a:t>
            </a:r>
          </a:p>
          <a:p>
            <a:pPr marL="400050" indent="-400050">
              <a:buFont typeface="+mj-lt"/>
              <a:buAutoNum type="romanUcPeriod"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১২২</a:t>
            </a:r>
          </a:p>
          <a:p>
            <a:pPr marL="400050" indent="-400050">
              <a:buFont typeface="+mj-lt"/>
              <a:buAutoNum type="romanUcPeriod"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১২৩</a:t>
            </a:r>
            <a:endParaRPr lang="bn-B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6579" y="2947737"/>
            <a:ext cx="48607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৩/ ১০% সুদে ১ বছরের ১০০ টাকার বর্তমান মূল্য কত?</a:t>
            </a:r>
          </a:p>
          <a:p>
            <a:pPr marL="400050" indent="-400050">
              <a:buFont typeface="+mj-lt"/>
              <a:buAutoNum type="romanUcPeriod"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৯০.০০ টাকা</a:t>
            </a:r>
          </a:p>
          <a:p>
            <a:pPr marL="400050" indent="-400050">
              <a:buFont typeface="+mj-lt"/>
              <a:buAutoNum type="romanUcPeriod"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৯০.৯০ টাকা</a:t>
            </a:r>
          </a:p>
          <a:p>
            <a:pPr marL="400050" indent="-400050">
              <a:buFont typeface="+mj-lt"/>
              <a:buAutoNum type="romanUcPeriod"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৯০.৯১ টাকা</a:t>
            </a:r>
          </a:p>
          <a:p>
            <a:pPr marL="400050" indent="-400050">
              <a:buFont typeface="+mj-lt"/>
              <a:buAutoNum type="romanUcPeriod"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৯০.৯২ টাকা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6579" y="4458637"/>
            <a:ext cx="52337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৪/ মাসিক চক্রবৃদ্ধি সুদ বলতে বছরে কত বার সুদের কথা বলা হয়েছে ?</a:t>
            </a:r>
          </a:p>
          <a:p>
            <a:pPr marL="514350" indent="-514350">
              <a:buFont typeface="+mj-lt"/>
              <a:buAutoNum type="romanUcPeriod"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বার</a:t>
            </a:r>
          </a:p>
          <a:p>
            <a:pPr marL="514350" indent="-514350">
              <a:buFont typeface="+mj-lt"/>
              <a:buAutoNum type="romanUcPeriod"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বার</a:t>
            </a:r>
          </a:p>
          <a:p>
            <a:pPr marL="514350" indent="-514350">
              <a:buFont typeface="+mj-lt"/>
              <a:buAutoNum type="romanUcPeriod"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বার</a:t>
            </a:r>
          </a:p>
          <a:p>
            <a:pPr marL="514350" indent="-514350">
              <a:buFont typeface="+mj-lt"/>
              <a:buAutoNum type="romanUcPeriod"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 বার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150883" y="3216166"/>
            <a:ext cx="509476" cy="23648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182414" y="5265683"/>
            <a:ext cx="599089" cy="25224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931568" y="3941379"/>
            <a:ext cx="500763" cy="2207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931568" y="6038193"/>
            <a:ext cx="500763" cy="23220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4" grpId="0"/>
      <p:bldP spid="8" grpId="0"/>
      <p:bldP spid="9" grpId="0"/>
      <p:bldP spid="11" grpId="0"/>
      <p:bldP spid="12" grpId="0"/>
      <p:bldP spid="5" grpId="0" animBg="1"/>
      <p:bldP spid="6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43" y="414666"/>
            <a:ext cx="3228975" cy="2276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34" y="414666"/>
            <a:ext cx="3897991" cy="2391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46786" y="414666"/>
            <a:ext cx="3389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855443" y="2806262"/>
            <a:ext cx="10487682" cy="3421117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7172" y="3515710"/>
            <a:ext cx="73940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৮.৫০% সুদে ১০ বছর পর ১২০০০০ টাকা পেতে হলে বর্তমান মূল্য কত হবে ?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5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09" y="795570"/>
            <a:ext cx="10662775" cy="545487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7697336" y="795570"/>
            <a:ext cx="3737947" cy="1060526"/>
          </a:xfrm>
          <a:prstGeom prst="snip2DiagRect">
            <a:avLst/>
          </a:prstGeom>
          <a:solidFill>
            <a:srgbClr val="F256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506270" y="409433"/>
            <a:ext cx="392901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638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bn-BD" sz="7200" b="1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cap="none" spc="0" dirty="0" smtClean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691802"/>
            <a:ext cx="10514937" cy="36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98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5075"/>
            <a:ext cx="2536491" cy="2985433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bn-BD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87" y="2505074"/>
            <a:ext cx="2247781" cy="2985434"/>
          </a:xfrm>
        </p:spPr>
      </p:pic>
      <p:sp>
        <p:nvSpPr>
          <p:cNvPr id="11" name="TextBox 10"/>
          <p:cNvSpPr txBox="1"/>
          <p:nvPr/>
        </p:nvSpPr>
        <p:spPr>
          <a:xfrm>
            <a:off x="2729552" y="2505075"/>
            <a:ext cx="32680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দিপক সূত্র ধর</a:t>
            </a:r>
          </a:p>
          <a:p>
            <a:pPr algn="ctr"/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বড়ালিয়া উচ্চ বিদ্যালয়</a:t>
            </a:r>
          </a:p>
          <a:p>
            <a:pPr algn="ctr"/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বড়ালিয়া, 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দত্তপাড়া, </a:t>
            </a:r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লক্ষ্মীপুর।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490508"/>
            <a:ext cx="5997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dipakbhs78@gmail.com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56468" y="2505074"/>
            <a:ext cx="39355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 ও 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</a:p>
          <a:p>
            <a:pPr algn="ctr"/>
            <a:r>
              <a:rPr lang="bn-BD" sz="4400" dirty="0" smtClean="0">
                <a:solidFill>
                  <a:srgbClr val="F256D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৩য়</a:t>
            </a:r>
            <a:endParaRPr lang="bn-BD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28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8" grpId="0" build="p"/>
      <p:bldP spid="11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557214" y="1485900"/>
            <a:ext cx="11634786" cy="4969490"/>
          </a:xfrm>
          <a:prstGeom prst="pent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BD" sz="8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টি লক্ষ্য কর...</a:t>
            </a:r>
            <a:endParaRPr lang="en-US" sz="8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1853234"/>
            <a:ext cx="10289859" cy="4602157"/>
          </a:xfrm>
          <a:prstGeom prst="pentagon">
            <a:avLst/>
          </a:prstGeom>
        </p:spPr>
      </p:pic>
    </p:spTree>
    <p:extLst>
      <p:ext uri="{BB962C8B-B14F-4D97-AF65-F5344CB8AC3E}">
        <p14:creationId xmlns:p14="http://schemas.microsoft.com/office/powerpoint/2010/main" val="421328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Callout 10"/>
          <p:cNvSpPr/>
          <p:nvPr/>
        </p:nvSpPr>
        <p:spPr>
          <a:xfrm>
            <a:off x="3614317" y="545908"/>
            <a:ext cx="7822508" cy="5964073"/>
          </a:xfrm>
          <a:prstGeom prst="cloudCallout">
            <a:avLst>
              <a:gd name="adj1" fmla="val -48224"/>
              <a:gd name="adj2" fmla="val 5037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59809" y="2384660"/>
            <a:ext cx="2729552" cy="2180090"/>
          </a:xfrm>
          <a:prstGeom prst="ellips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59809" y="395070"/>
            <a:ext cx="2729552" cy="218009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50" y="2384660"/>
            <a:ext cx="2438400" cy="2333625"/>
          </a:xfrm>
          <a:prstGeom prst="ellipse">
            <a:avLst/>
          </a:prstGeom>
          <a:solidFill>
            <a:srgbClr val="00B050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9" t="-2256" b="-1"/>
          <a:stretch/>
        </p:blipFill>
        <p:spPr>
          <a:xfrm>
            <a:off x="1009935" y="545909"/>
            <a:ext cx="2425040" cy="1852613"/>
          </a:xfrm>
          <a:prstGeom prst="ellipse">
            <a:avLst/>
          </a:prstGeom>
        </p:spPr>
      </p:pic>
      <p:sp>
        <p:nvSpPr>
          <p:cNvPr id="10" name="Oval 9"/>
          <p:cNvSpPr/>
          <p:nvPr/>
        </p:nvSpPr>
        <p:spPr>
          <a:xfrm flipH="1">
            <a:off x="859809" y="4578398"/>
            <a:ext cx="2729552" cy="229325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75" y="4564750"/>
            <a:ext cx="2438400" cy="2143125"/>
          </a:xfrm>
          <a:prstGeom prst="ellipse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5667072"/>
              </p:ext>
            </p:extLst>
          </p:nvPr>
        </p:nvGraphicFramePr>
        <p:xfrm>
          <a:off x="4011956" y="1201845"/>
          <a:ext cx="6148044" cy="4936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91945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</a:t>
            </a:r>
            <a:endParaRPr lang="en-US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অর্থের সময় মূল্যের ধারণা ব্যাখ্যা করতে পারবে।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অর্থের বর্তমান (বার্ষিক/চক্রবৃদ্ধি)মূ্ল্য নির্ণয় করতে পারবে।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সঞ্চয়  স্কিমের ভবিষ্যত মূল্য নির্ণয় করতে পারবে।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7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 flipV="1">
            <a:off x="6824" y="5743788"/>
            <a:ext cx="12185175" cy="1114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7"/>
            <a:ext cx="5117910" cy="2081423"/>
          </a:xfrm>
          <a:prstGeom prst="rect">
            <a:avLst/>
          </a:prstGeom>
          <a:solidFill>
            <a:srgbClr val="2A871D"/>
          </a:solidFill>
          <a:ln>
            <a:solidFill>
              <a:srgbClr val="00206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42" y="0"/>
            <a:ext cx="4835857" cy="204787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534" y="2078225"/>
            <a:ext cx="2909270" cy="204958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" y="1003178"/>
            <a:ext cx="2552131" cy="1095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46" y="2090153"/>
            <a:ext cx="5117910" cy="198205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8" y="4141310"/>
            <a:ext cx="5118762" cy="160595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117910" y="0"/>
            <a:ext cx="223823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বছর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10" y="3371710"/>
            <a:ext cx="2438400" cy="23620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26" y="4393864"/>
            <a:ext cx="2333625" cy="13335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Curved Right Arrow 12"/>
          <p:cNvSpPr/>
          <p:nvPr/>
        </p:nvSpPr>
        <p:spPr>
          <a:xfrm>
            <a:off x="7356142" y="2429301"/>
            <a:ext cx="2502231" cy="3304464"/>
          </a:xfrm>
          <a:prstGeom prst="curvedRightArrow">
            <a:avLst/>
          </a:prstGeom>
          <a:solidFill>
            <a:srgbClr val="2A87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>
            <a:off x="2565780" y="1323834"/>
            <a:ext cx="2558954" cy="4425407"/>
          </a:xfrm>
          <a:prstGeom prst="curved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7164" y="4790364"/>
            <a:ext cx="2374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দ্বিগুণ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79976" y="4790364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দ্বিগুণ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24" y="5810794"/>
            <a:ext cx="12141980" cy="1077218"/>
          </a:xfrm>
          <a:prstGeom prst="rect">
            <a:avLst/>
          </a:prstGeom>
          <a:solidFill>
            <a:srgbClr val="2A871D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 ক্রয় করলে দশ বছরে দ্বিগুণ আবার তা না করে ব্যাংকে জমা রাখলে দ্বিগুণ। অর্থ বৃদ্ধির কারণ সময়। সময়ের সাথে সাথে অর্থের বৃদ্ধিই   </a:t>
            </a:r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অর্থের সময় মূল্য</a:t>
            </a:r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08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5" grpId="0"/>
      <p:bldP spid="17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20" y="335811"/>
            <a:ext cx="1127057" cy="1076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949" y="2757571"/>
            <a:ext cx="2485369" cy="1320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410" y="1549378"/>
            <a:ext cx="1822987" cy="1301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215" y="1579062"/>
            <a:ext cx="1047750" cy="1073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59287" y="4641848"/>
            <a:ext cx="863842" cy="1114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91208" y="1642568"/>
            <a:ext cx="863842" cy="1114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948" y="3012216"/>
            <a:ext cx="834422" cy="1088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340" y="4499882"/>
            <a:ext cx="1047750" cy="10737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8" y="2963433"/>
            <a:ext cx="1047750" cy="11146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203" y="339765"/>
            <a:ext cx="1865876" cy="11146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242888"/>
            <a:ext cx="12192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 তার ছেলেকে           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বছর পর                   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মোটর সাইকেল                           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 করে </a:t>
            </a: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 উদ্দেশ্যে ১০০,০০০ টাকা                   </a:t>
            </a:r>
            <a:r>
              <a:rPr lang="bn-BD" sz="2800" dirty="0" smtClean="0">
                <a:solidFill>
                  <a:srgbClr val="2A87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 আশায় একটি ব্যাংকে                        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 ১০% হারে সুদ                </a:t>
            </a:r>
            <a:r>
              <a:rPr lang="bn-BD" sz="2800" dirty="0" smtClean="0">
                <a:solidFill>
                  <a:srgbClr val="F256D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প্রদানের প্রস্তাব দেয়। অন্য ব্যাংকে                              </a:t>
            </a:r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৯.৫% হারে মাসিক চক্রবৃদ্ধির                    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 দেয়। </a:t>
            </a:r>
            <a:r>
              <a:rPr lang="bn-BD" sz="28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ব্যাংকে টাকা রাখা যুক্তিযুক্ত হবে ? 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839" y="147911"/>
            <a:ext cx="1365149" cy="13064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5756484"/>
                <a:ext cx="12155050" cy="665503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ctr"/>
                <a:r>
                  <a:rPr lang="bn-BD" sz="20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PV=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0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𝑭𝑽</m:t>
                        </m:r>
                      </m:num>
                      <m:den>
                        <m:sSup>
                          <m:sSupPr>
                            <m:ctrlPr>
                              <a:rPr lang="bn-BD" sz="20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bn-BD" sz="2000" b="1" i="1" smtClean="0"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bn-BD" sz="2000" b="1" i="1" smtClean="0"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bn-BD" sz="2000" b="1" i="1" smtClean="0"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bn-BD" sz="2000" b="1" i="1" smtClean="0"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</m:d>
                          </m:e>
                          <m:sup>
                            <m:r>
                              <a:rPr lang="bn-BD" sz="20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sz="20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            PV=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0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𝑭𝑽</m:t>
                        </m:r>
                      </m:num>
                      <m:den>
                        <m:sSup>
                          <m:sSupPr>
                            <m:ctrlPr>
                              <a:rPr lang="bn-BD" sz="20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n-BD" sz="20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bn-BD" sz="20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bn-BD" sz="20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bn-BD" sz="2000" b="1" i="1" smtClean="0"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bn-BD" sz="2000" b="1" i="1" smtClean="0"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num>
                              <m:den>
                                <m:r>
                                  <a:rPr lang="bn-BD" sz="2000" b="1" i="1" smtClean="0"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den>
                            </m:f>
                            <m:r>
                              <a:rPr lang="bn-BD" sz="20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bn-BD" sz="20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bn-BD" sz="20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bn-BD" sz="20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56484"/>
                <a:ext cx="12155050" cy="66550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/>
          <p:cNvSpPr/>
          <p:nvPr/>
        </p:nvSpPr>
        <p:spPr>
          <a:xfrm>
            <a:off x="1976236" y="5528641"/>
            <a:ext cx="2258207" cy="79301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1ম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7006780" y="5573625"/>
            <a:ext cx="2314361" cy="793009"/>
          </a:xfrm>
          <a:prstGeom prst="rightArrow">
            <a:avLst/>
          </a:prstGeom>
          <a:solidFill>
            <a:srgbClr val="F256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756484"/>
            <a:ext cx="1692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ব্যবহারিকঃ(পুরোটা খাতায় লিখ)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07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31"/>
            <a:ext cx="4735773" cy="35740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0800000" flipH="1" flipV="1">
            <a:off x="736979" y="3752166"/>
            <a:ext cx="39987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দলিয় কাজ</a:t>
            </a:r>
            <a:endParaRPr lang="en-US" sz="72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36272183"/>
              </p:ext>
            </p:extLst>
          </p:nvPr>
        </p:nvGraphicFramePr>
        <p:xfrm>
          <a:off x="7970293" y="1008185"/>
          <a:ext cx="4221706" cy="3681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029318"/>
              </p:ext>
            </p:extLst>
          </p:nvPr>
        </p:nvGraphicFramePr>
        <p:xfrm>
          <a:off x="4913194" y="0"/>
          <a:ext cx="2784143" cy="469037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{284E427A-3D55-4303-BF80-6455036E1DE7}</a:tableStyleId>
              </a:tblPr>
              <a:tblGrid>
                <a:gridCol w="641445"/>
                <a:gridCol w="2142698"/>
              </a:tblGrid>
              <a:tr h="7617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b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রোল</a:t>
                      </a:r>
                      <a:endParaRPr lang="en-US" sz="3600" b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7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bn-BD" sz="28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থেকে</a:t>
                      </a:r>
                      <a:r>
                        <a:rPr lang="bn-BD" sz="28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৬</a:t>
                      </a:r>
                    </a:p>
                    <a:p>
                      <a:pPr lvl="0" algn="ctr"/>
                      <a:endParaRPr lang="en-US" sz="28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9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bn-BD" sz="28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 থেকে</a:t>
                      </a:r>
                      <a:r>
                        <a:rPr lang="bn-BD" sz="28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১২</a:t>
                      </a:r>
                      <a:endParaRPr lang="en-US" sz="28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0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bn-BD" sz="28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 থেকে</a:t>
                      </a:r>
                      <a:r>
                        <a:rPr lang="bn-BD" sz="28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১৮</a:t>
                      </a:r>
                      <a:endParaRPr lang="en-US" sz="28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0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bn-BD" sz="28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 থেকে</a:t>
                      </a:r>
                      <a:r>
                        <a:rPr lang="bn-BD" sz="28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২৪</a:t>
                      </a:r>
                      <a:endParaRPr lang="en-US" sz="28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701">
                <a:tc>
                  <a:txBody>
                    <a:bodyPr/>
                    <a:lstStyle/>
                    <a:p>
                      <a:endParaRPr lang="bn-BD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bn-BD" sz="28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 থেকে</a:t>
                      </a:r>
                      <a:r>
                        <a:rPr lang="bn-BD" sz="28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৩০</a:t>
                      </a:r>
                      <a:endParaRPr lang="en-US" sz="28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ight Arrow 14"/>
          <p:cNvSpPr/>
          <p:nvPr/>
        </p:nvSpPr>
        <p:spPr>
          <a:xfrm>
            <a:off x="4940490" y="872607"/>
            <a:ext cx="573206" cy="518615"/>
          </a:xfrm>
          <a:prstGeom prst="rightArrow">
            <a:avLst/>
          </a:prstGeom>
          <a:solidFill>
            <a:srgbClr val="F256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940490" y="1663427"/>
            <a:ext cx="573206" cy="71132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940490" y="2456747"/>
            <a:ext cx="573206" cy="60050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940490" y="3234489"/>
            <a:ext cx="573206" cy="600501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940490" y="3875964"/>
            <a:ext cx="573206" cy="586854"/>
          </a:xfrm>
          <a:prstGeom prst="rightArrow">
            <a:avLst>
              <a:gd name="adj1" fmla="val 50000"/>
              <a:gd name="adj2" fmla="val 47059"/>
            </a:avLst>
          </a:prstGeom>
          <a:solidFill>
            <a:srgbClr val="69C5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0" y="4776717"/>
            <a:ext cx="1219200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2A8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মুহুর্তে যা খাতায় লিখেছো তা দিয়ে –”কোন ব্যাংকে টাকা রাখা যুক্তিযুক্ত হবে বলে তুমি মনে কর” (উত্তরের পক্ষে যুক্তি দাও ) । </a:t>
            </a:r>
            <a:endParaRPr lang="en-US" sz="4400" b="1" dirty="0">
              <a:solidFill>
                <a:srgbClr val="2A87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0168" y="234462"/>
            <a:ext cx="4102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  নামের জন্য নিচের বক্সে ক্লিক করুন 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22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2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3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4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5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  <p:bldGraphic spid="6" grpId="1">
        <p:bldAsOne/>
      </p:bldGraphic>
      <p:bldGraphic spid="6" grpId="2">
        <p:bldAsOne/>
      </p:bldGraphic>
      <p:bldGraphic spid="6" grpId="3">
        <p:bldAsOne/>
      </p:bldGraphic>
      <p:bldGraphic spid="6" grpId="4">
        <p:bldAsOne/>
      </p:bldGraphic>
      <p:bldGraphic spid="6" grpId="5">
        <p:bldAsOne/>
      </p:bldGraphic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925</TotalTime>
  <Words>371</Words>
  <Application>Microsoft Office PowerPoint</Application>
  <PresentationFormat>Widescreen</PresentationFormat>
  <Paragraphs>88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Cambria Math</vt:lpstr>
      <vt:lpstr>NikoshBAN</vt:lpstr>
      <vt:lpstr>Times New Roman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পরিচিতি</vt:lpstr>
      <vt:lpstr>ছবি টি লক্ষ্য কর...</vt:lpstr>
      <vt:lpstr>PowerPoint Presentation</vt:lpstr>
      <vt:lpstr>এই পাঠ শেষে শিক্ষার্থীরা......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dipakbhs78@outlook.com</dc:creator>
  <cp:lastModifiedBy>dipakbhs78@outlook.com</cp:lastModifiedBy>
  <cp:revision>143</cp:revision>
  <dcterms:created xsi:type="dcterms:W3CDTF">2020-07-06T15:58:22Z</dcterms:created>
  <dcterms:modified xsi:type="dcterms:W3CDTF">2020-07-11T20:45:50Z</dcterms:modified>
</cp:coreProperties>
</file>