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19" r:id="rId3"/>
    <p:sldMasterId id="2147483731" r:id="rId4"/>
    <p:sldMasterId id="2147483748" r:id="rId5"/>
    <p:sldMasterId id="2147483766" r:id="rId6"/>
    <p:sldMasterId id="2147483790" r:id="rId7"/>
    <p:sldMasterId id="2147483808" r:id="rId8"/>
  </p:sldMasterIdLst>
  <p:notesMasterIdLst>
    <p:notesMasterId r:id="rId21"/>
  </p:notesMasterIdLst>
  <p:sldIdLst>
    <p:sldId id="256" r:id="rId9"/>
    <p:sldId id="257" r:id="rId10"/>
    <p:sldId id="259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C4E23-2226-435B-AD09-4B8AB94B9726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676BF-B6F2-442F-975E-5207874C1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1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BC2B-11F6-44E2-93C6-CBE59A7E74C7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3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757-E715-4C65-98AB-6BDD8ED57022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8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2570-F8CF-422F-9D46-AFC03F8BB379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1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CFA4-CF65-45E7-8765-C08711B74A91}" type="datetime1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8E4D-6167-48D6-8E1A-10E49B55ACB8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5B0D-F246-454B-B746-094433A3C87B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757-E715-4C65-98AB-6BDD8ED57022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7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673E-E03C-4720-BAD9-152E00D46A5C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2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673E-E03C-4720-BAD9-152E00D46A5C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BC2B-11F6-44E2-93C6-CBE59A7E74C7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1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1ACB-B871-4685-BE0D-5D3FF0727FC6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76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46B-D4F9-43EB-B514-2A6396428293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0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6DED-7547-4112-86A0-9B155B7C71C0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4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8D9D-1DFC-47A6-90EA-A508B76977C3}" type="datetime1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2570-F8CF-422F-9D46-AFC03F8BB379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0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CFA4-CF65-45E7-8765-C08711B74A91}" type="datetime1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2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8E4D-6167-48D6-8E1A-10E49B55ACB8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1ACB-B871-4685-BE0D-5D3FF0727FC6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0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5B0D-F246-454B-B746-094433A3C87B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6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757-E715-4C65-98AB-6BDD8ED57022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1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673E-E03C-4720-BAD9-152E00D46A5C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6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BC2B-11F6-44E2-93C6-CBE59A7E74C7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48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1ACB-B871-4685-BE0D-5D3FF0727FC6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46B-D4F9-43EB-B514-2A6396428293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9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6DED-7547-4112-86A0-9B155B7C71C0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8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8D9D-1DFC-47A6-90EA-A508B76977C3}" type="datetime1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9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2570-F8CF-422F-9D46-AFC03F8BB379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67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CFA4-CF65-45E7-8765-C08711B74A91}" type="datetime1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2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46B-D4F9-43EB-B514-2A6396428293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8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8E4D-6167-48D6-8E1A-10E49B55ACB8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85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5B0D-F246-454B-B746-094433A3C87B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0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757-E715-4C65-98AB-6BDD8ED57022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2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673E-E03C-4720-BAD9-152E00D46A5C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43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BC2B-11F6-44E2-93C6-CBE59A7E74C7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0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1ACB-B871-4685-BE0D-5D3FF0727FC6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46B-D4F9-43EB-B514-2A6396428293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6DED-7547-4112-86A0-9B155B7C71C0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4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8D9D-1DFC-47A6-90EA-A508B76977C3}" type="datetime1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1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2570-F8CF-422F-9D46-AFC03F8BB379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6DED-7547-4112-86A0-9B155B7C71C0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3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CFA4-CF65-45E7-8765-C08711B74A91}" type="datetime1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8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8E4D-6167-48D6-8E1A-10E49B55ACB8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1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5B0D-F246-454B-B746-094433A3C87B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40804"/>
      </p:ext>
    </p:extLst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492729"/>
      </p:ext>
    </p:extLst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52381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344276"/>
      </p:ext>
    </p:extLst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49237"/>
      </p:ext>
    </p:extLst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757-E715-4C65-98AB-6BDD8ED57022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9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673E-E03C-4720-BAD9-152E00D46A5C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8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8D9D-1DFC-47A6-90EA-A508B76977C3}" type="datetime1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9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BC2B-11F6-44E2-93C6-CBE59A7E74C7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6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1ACB-B871-4685-BE0D-5D3FF0727FC6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1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46B-D4F9-43EB-B514-2A6396428293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3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6DED-7547-4112-86A0-9B155B7C71C0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7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8D9D-1DFC-47A6-90EA-A508B76977C3}" type="datetime1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0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2570-F8CF-422F-9D46-AFC03F8BB379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CFA4-CF65-45E7-8765-C08711B74A91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9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8E4D-6167-48D6-8E1A-10E49B55ACB8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5B0D-F246-454B-B746-094433A3C87B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2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062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2570-F8CF-422F-9D46-AFC03F8BB379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1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046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42803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799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85314"/>
      </p:ext>
    </p:extLst>
  </p:cSld>
  <p:clrMapOvr>
    <a:masterClrMapping/>
  </p:clrMapOvr>
  <p:hf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08848"/>
      </p:ext>
    </p:extLst>
  </p:cSld>
  <p:clrMapOvr>
    <a:masterClrMapping/>
  </p:clrMapOvr>
  <p:hf hdr="0" ft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757-E715-4C65-98AB-6BDD8ED57022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14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673E-E03C-4720-BAD9-152E00D46A5C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4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BC2B-11F6-44E2-93C6-CBE59A7E74C7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2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1ACB-B871-4685-BE0D-5D3FF0727FC6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0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46B-D4F9-43EB-B514-2A6396428293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8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CFA4-CF65-45E7-8765-C08711B74A91}" type="datetime1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2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6DED-7547-4112-86A0-9B155B7C71C0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8D9D-1DFC-47A6-90EA-A508B76977C3}" type="datetime1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2570-F8CF-422F-9D46-AFC03F8BB379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1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CFA4-CF65-45E7-8765-C08711B74A91}" type="datetime1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8E4D-6167-48D6-8E1A-10E49B55ACB8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4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5B0D-F246-454B-B746-094433A3C87B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757-E715-4C65-98AB-6BDD8ED57022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6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673E-E03C-4720-BAD9-152E00D46A5C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B2BC2B-11F6-44E2-93C6-CBE59A7E74C7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85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1ACB-B871-4685-BE0D-5D3FF0727FC6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8E4D-6167-48D6-8E1A-10E49B55ACB8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46B-D4F9-43EB-B514-2A6396428293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88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6DED-7547-4112-86A0-9B155B7C71C0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9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8D9D-1DFC-47A6-90EA-A508B76977C3}" type="datetime1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71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2570-F8CF-422F-9D46-AFC03F8BB379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1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CFA4-CF65-45E7-8765-C08711B74A91}" type="datetime1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8E4D-6167-48D6-8E1A-10E49B55ACB8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75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5B0D-F246-454B-B746-094433A3C87B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2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18401"/>
      </p:ext>
    </p:extLst>
  </p:cSld>
  <p:clrMapOvr>
    <a:masterClrMapping/>
  </p:clrMapOvr>
  <p:hf hdr="0" ft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56456"/>
      </p:ext>
    </p:extLst>
  </p:cSld>
  <p:clrMapOvr>
    <a:masterClrMapping/>
  </p:clrMapOvr>
  <p:hf hdr="0" ft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8509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5B0D-F246-454B-B746-094433A3C87B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5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68337"/>
      </p:ext>
    </p:extLst>
  </p:cSld>
  <p:clrMapOvr>
    <a:masterClrMapping/>
  </p:clrMapOvr>
  <p:hf hdr="0" ft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608117"/>
      </p:ext>
    </p:extLst>
  </p:cSld>
  <p:clrMapOvr>
    <a:masterClrMapping/>
  </p:clrMapOvr>
  <p:hf hdr="0" ft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89631"/>
      </p:ext>
    </p:extLst>
  </p:cSld>
  <p:clrMapOvr>
    <a:masterClrMapping/>
  </p:clrMapOvr>
  <p:hf hdr="0" ft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2757-E715-4C65-98AB-6BDD8ED57022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37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673E-E03C-4720-BAD9-152E00D46A5C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73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BC2B-11F6-44E2-93C6-CBE59A7E74C7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72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1ACB-B871-4685-BE0D-5D3FF0727FC6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946B-D4F9-43EB-B514-2A6396428293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6DED-7547-4112-86A0-9B155B7C71C0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6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8D9D-1DFC-47A6-90EA-A508B76977C3}" type="datetime1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0" y="0"/>
            <a:ext cx="1638300" cy="9144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1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835965" y="6301409"/>
            <a:ext cx="5340626" cy="5565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SutonnyMJ" pitchFamily="2" charset="0"/>
              </a:rPr>
              <a:t>Shabiulislam@gmail.com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0" y="0"/>
            <a:ext cx="1638300" cy="9144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1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835965" y="6301409"/>
            <a:ext cx="5340626" cy="5565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SutonnyMJ" pitchFamily="2" charset="0"/>
              </a:rPr>
              <a:t>Shabiulislam@gmail.com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6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0" y="0"/>
            <a:ext cx="1638300" cy="9144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1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835965" y="6301409"/>
            <a:ext cx="5340626" cy="5565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SutonnyMJ" pitchFamily="2" charset="0"/>
              </a:rPr>
              <a:t>Shabiulislam@gmail.com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4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0" y="0"/>
            <a:ext cx="1638300" cy="9144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1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835965" y="6301409"/>
            <a:ext cx="5340626" cy="5565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SutonnyMJ" pitchFamily="2" charset="0"/>
              </a:rPr>
              <a:t>Shabiulislam@gmail.com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3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0" y="0"/>
            <a:ext cx="1638300" cy="9144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1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835965" y="6301409"/>
            <a:ext cx="5340626" cy="5565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SutonnyMJ" pitchFamily="2" charset="0"/>
              </a:rPr>
              <a:t>Shabiulislam@gmail.com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11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0" y="0"/>
            <a:ext cx="1638300" cy="9144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1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835965" y="6301409"/>
            <a:ext cx="5340626" cy="5565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SutonnyMJ" pitchFamily="2" charset="0"/>
              </a:rPr>
              <a:t>Shabiulislam@gmail.com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9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0" y="0"/>
            <a:ext cx="1638300" cy="9144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1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835965" y="6301409"/>
            <a:ext cx="5340626" cy="5565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SutonnyMJ" pitchFamily="2" charset="0"/>
              </a:rPr>
              <a:t>Shabiulislam@gmail.com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9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0" y="0"/>
            <a:ext cx="1638300" cy="9144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1800" baseline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1800" baseline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1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835965" y="6301409"/>
            <a:ext cx="5340626" cy="5565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SutonnyMJ" pitchFamily="2" charset="0"/>
              </a:rPr>
              <a:t>Shabiulislam@gmail.com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2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54" y="6487604"/>
            <a:ext cx="1430053" cy="370396"/>
          </a:xfrm>
        </p:spPr>
        <p:txBody>
          <a:bodyPr/>
          <a:lstStyle/>
          <a:p>
            <a:fld id="{08B4CFA4-CF65-45E7-8765-C08711B74A91}" type="datetime1">
              <a:rPr lang="en-US" sz="1800" smtClean="0">
                <a:solidFill>
                  <a:srgbClr val="0070C0"/>
                </a:solidFill>
              </a:rPr>
              <a:t>7/12/2020</a:t>
            </a:fld>
            <a:endParaRPr lang="en-US" sz="180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28128" y="6492875"/>
            <a:ext cx="779767" cy="365125"/>
          </a:xfrm>
        </p:spPr>
        <p:txBody>
          <a:bodyPr/>
          <a:lstStyle/>
          <a:p>
            <a:fld id="{D8A640CF-EE5C-4F22-88AA-ECBDF5E952D3}" type="slidenum">
              <a:rPr lang="en-US" sz="1800" smtClean="0">
                <a:solidFill>
                  <a:srgbClr val="FF0000"/>
                </a:solidFill>
              </a:rPr>
              <a:t>1</a:t>
            </a:fld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291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10687" y="1269242"/>
            <a:ext cx="8625385" cy="4708981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0000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vMZ</a:t>
            </a:r>
            <a:endParaRPr lang="en-US" sz="30000" dirty="0">
              <a:solidFill>
                <a:srgbClr val="92D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21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95818" cy="365125"/>
          </a:xfrm>
        </p:spPr>
        <p:txBody>
          <a:bodyPr/>
          <a:lstStyle/>
          <a:p>
            <a:fld id="{08B4CFA4-CF65-45E7-8765-C08711B74A91}" type="datetime1">
              <a:rPr lang="en-US" sz="2000" smtClean="0">
                <a:solidFill>
                  <a:srgbClr val="C00000"/>
                </a:solidFill>
              </a:rPr>
              <a:t>7/12/2020</a:t>
            </a:fld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167582" y="6356350"/>
            <a:ext cx="1186218" cy="365125"/>
          </a:xfrm>
        </p:spPr>
        <p:txBody>
          <a:bodyPr/>
          <a:lstStyle/>
          <a:p>
            <a:fld id="{D8A640CF-EE5C-4F22-88AA-ECBDF5E952D3}" type="slidenum">
              <a:rPr lang="en-US" sz="2000" smtClean="0">
                <a:solidFill>
                  <a:srgbClr val="FF0000"/>
                </a:solidFill>
              </a:rPr>
              <a:t>10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705970"/>
            <a:ext cx="7424382" cy="20198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ag©wbi‡cÿ †PZbv ej‡Z Kx eySv‡bv n‡q‡Q?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7421" y="3575713"/>
            <a:ext cx="11764370" cy="262037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mvgvwRK Rxe‡b wewfbœ a‡g©i Abymvix GK‡Î wg‡jwg‡k evm KivB ag©wbi‡cÿ †PZbv| Avgv‡`I evsjv‡`‡ki mgvRRxe‡b wewfbœ ag©vejv¤^x gvby‡li mnve¯’vb Pj‡Q| A_©vr wewfbœ a‡g©i Abymvix cvkvcvwk wg‡jwg‡k emevm Ki‡Q|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09" y="-30708"/>
            <a:ext cx="2315569" cy="1736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58" y="30706"/>
            <a:ext cx="2233684" cy="1675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37194" y="39233"/>
            <a:ext cx="2606723" cy="1955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478" y="39232"/>
            <a:ext cx="3095775" cy="3376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89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0685" y="6374595"/>
            <a:ext cx="1816037" cy="365125"/>
          </a:xfrm>
        </p:spPr>
        <p:txBody>
          <a:bodyPr/>
          <a:lstStyle/>
          <a:p>
            <a:fld id="{08B4CFA4-CF65-45E7-8765-C08711B74A91}" type="datetime1">
              <a:rPr lang="en-US" sz="2000" smtClean="0">
                <a:solidFill>
                  <a:srgbClr val="FF0000"/>
                </a:solidFill>
              </a:rPr>
              <a:t>7/12/2020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0908" y="6374594"/>
            <a:ext cx="683339" cy="365125"/>
          </a:xfrm>
        </p:spPr>
        <p:txBody>
          <a:bodyPr/>
          <a:lstStyle/>
          <a:p>
            <a:fld id="{D8A640CF-EE5C-4F22-88AA-ECBDF5E952D3}" type="slidenum">
              <a:rPr lang="en-US" sz="2000" smtClean="0">
                <a:solidFill>
                  <a:srgbClr val="0070C0"/>
                </a:solidFill>
              </a:rPr>
              <a:t>11</a:t>
            </a:fld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555845" y="0"/>
            <a:ext cx="7656393" cy="5691116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beel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/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bI‡ivR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algn="ctr"/>
            <a:r>
              <a:rPr lang="en-US" sz="44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44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Òcqjv</a:t>
            </a:r>
            <a:r>
              <a:rPr lang="en-US" sz="44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44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ekvLÓM‡íi</a:t>
            </a:r>
            <a:r>
              <a:rPr lang="en-US" sz="44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4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D‡`k</a:t>
            </a:r>
            <a:r>
              <a:rPr lang="en-US" sz="44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4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Ki| </a:t>
            </a:r>
            <a:endParaRPr lang="en-US" sz="4400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1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492" y="6405728"/>
            <a:ext cx="1600200" cy="279400"/>
          </a:xfrm>
        </p:spPr>
        <p:txBody>
          <a:bodyPr/>
          <a:lstStyle/>
          <a:p>
            <a:fld id="{08B4CFA4-CF65-45E7-8765-C08711B74A91}" type="datetime1">
              <a:rPr lang="en-US" sz="2000" smtClean="0">
                <a:solidFill>
                  <a:srgbClr val="FF0000"/>
                </a:solidFill>
              </a:rPr>
              <a:t>7/12/2020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04528" y="6405728"/>
            <a:ext cx="542697" cy="279400"/>
          </a:xfrm>
        </p:spPr>
        <p:txBody>
          <a:bodyPr/>
          <a:lstStyle/>
          <a:p>
            <a:fld id="{D8A640CF-EE5C-4F22-88AA-ECBDF5E952D3}" type="slidenum">
              <a:rPr lang="en-US" sz="2000" smtClean="0">
                <a:solidFill>
                  <a:srgbClr val="FF0000"/>
                </a:solidFill>
              </a:rPr>
              <a:t>12</a:t>
            </a:fld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5" y="646842"/>
            <a:ext cx="10539281" cy="56497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302592" y="955343"/>
            <a:ext cx="9425853" cy="469975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30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300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905000" cy="365125"/>
          </a:xfrm>
        </p:spPr>
        <p:txBody>
          <a:bodyPr/>
          <a:lstStyle/>
          <a:p>
            <a:fld id="{08B4CFA4-CF65-45E7-8765-C08711B74A91}" type="datetime1">
              <a:rPr lang="en-US" sz="1800" smtClean="0">
                <a:solidFill>
                  <a:srgbClr val="002060"/>
                </a:solidFill>
              </a:rPr>
              <a:t>7/12/2020</a:t>
            </a:fld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6" y="300251"/>
            <a:ext cx="4785814" cy="3930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5188" y="4139696"/>
            <a:ext cx="5356746" cy="2062103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mvweDj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Bmjvg</a:t>
            </a:r>
            <a:endPara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bs-01840559502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974006" y="974705"/>
            <a:ext cx="4761931" cy="5227094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`kg (†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fv‡Kkbvj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- 2</a:t>
            </a:r>
          </a:p>
          <a:p>
            <a:pPr algn="ctr"/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cqjv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ˆ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ekvL</a:t>
            </a:r>
            <a:endParaRPr lang="en-US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gvU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_©x: 105</a:t>
            </a:r>
          </a:p>
          <a:p>
            <a:pPr algn="ctr"/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Wave 8"/>
          <p:cNvSpPr/>
          <p:nvPr/>
        </p:nvSpPr>
        <p:spPr>
          <a:xfrm>
            <a:off x="4666397" y="-31907"/>
            <a:ext cx="4408227" cy="1501254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4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CFA4-CF65-45E7-8765-C08711B74A91}" type="datetime1">
              <a:rPr lang="en-US" smtClean="0"/>
              <a:t>7/12/2020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3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93076" y="136478"/>
            <a:ext cx="4667534" cy="1555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wkLb dj</a:t>
            </a:r>
          </a:p>
        </p:txBody>
      </p:sp>
      <p:sp>
        <p:nvSpPr>
          <p:cNvPr id="5" name="Down Arrow 4"/>
          <p:cNvSpPr/>
          <p:nvPr/>
        </p:nvSpPr>
        <p:spPr>
          <a:xfrm>
            <a:off x="4203510" y="1869743"/>
            <a:ext cx="1228299" cy="66874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1194" y="2538484"/>
            <a:ext cx="11354937" cy="33164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1.Òcqjv 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ˆ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ekvLÓ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jLK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†K?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2.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Drme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3.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Òcqjv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‰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ekvLÓ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4.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cqjv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ˆ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ekvL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KLb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cvjb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?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0597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9585" y="6356350"/>
            <a:ext cx="1632045" cy="365125"/>
          </a:xfrm>
        </p:spPr>
        <p:txBody>
          <a:bodyPr/>
          <a:lstStyle/>
          <a:p>
            <a:fld id="{08B4CFA4-CF65-45E7-8765-C08711B74A91}" type="datetime1">
              <a:rPr lang="en-US" sz="2400" smtClean="0">
                <a:solidFill>
                  <a:srgbClr val="C00000"/>
                </a:solidFill>
              </a:rPr>
              <a:t>7/12/2020</a:t>
            </a:fld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63618" y="6356350"/>
            <a:ext cx="490182" cy="365125"/>
          </a:xfrm>
        </p:spPr>
        <p:txBody>
          <a:bodyPr/>
          <a:lstStyle/>
          <a:p>
            <a:fld id="{D8A640CF-EE5C-4F22-88AA-ECBDF5E952D3}" type="slidenum">
              <a:rPr lang="en-US" sz="2000" smtClean="0">
                <a:solidFill>
                  <a:srgbClr val="FF0000"/>
                </a:solidFill>
              </a:rPr>
              <a:t>4</a:t>
            </a:fld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5" y="1501255"/>
            <a:ext cx="4872393" cy="32618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Double Wave 4"/>
          <p:cNvSpPr/>
          <p:nvPr/>
        </p:nvSpPr>
        <p:spPr>
          <a:xfrm>
            <a:off x="2975212" y="122829"/>
            <a:ext cx="3807725" cy="1187356"/>
          </a:xfrm>
          <a:prstGeom prst="doubleWav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jLK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6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954138" y="1501255"/>
            <a:ext cx="7237862" cy="3575714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Kexi †PŠayix 1923 mv‡j Rb¥ MÖnY K‡ib|</a:t>
            </a:r>
          </a:p>
          <a:p>
            <a:r>
              <a:rPr lang="en-US" sz="40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wZwb 2011 mv‡j g„Z¨ eiY K‡ib|</a:t>
            </a:r>
          </a:p>
        </p:txBody>
      </p:sp>
    </p:spTree>
    <p:extLst>
      <p:ext uri="{BB962C8B-B14F-4D97-AF65-F5344CB8AC3E}">
        <p14:creationId xmlns:p14="http://schemas.microsoft.com/office/powerpoint/2010/main" val="4140690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8799" y="6406487"/>
            <a:ext cx="1597673" cy="365125"/>
          </a:xfrm>
        </p:spPr>
        <p:txBody>
          <a:bodyPr/>
          <a:lstStyle/>
          <a:p>
            <a:fld id="{08B4CFA4-CF65-45E7-8765-C08711B74A91}" type="datetime1">
              <a:rPr lang="en-US" sz="2000" smtClean="0">
                <a:solidFill>
                  <a:srgbClr val="00B0F0"/>
                </a:solidFill>
              </a:rPr>
              <a:t>7/12/2020</a:t>
            </a:fld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95631" y="6242168"/>
            <a:ext cx="689560" cy="346881"/>
          </a:xfrm>
        </p:spPr>
        <p:txBody>
          <a:bodyPr/>
          <a:lstStyle/>
          <a:p>
            <a:fld id="{D8A640CF-EE5C-4F22-88AA-ECBDF5E952D3}" type="slidenum">
              <a:rPr lang="en-US" sz="2000" smtClean="0">
                <a:solidFill>
                  <a:srgbClr val="FF0000"/>
                </a:solidFill>
              </a:rPr>
              <a:t>5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0436" y="0"/>
            <a:ext cx="8925635" cy="81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GmI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wPÎ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ejvi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P÷v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" y="818866"/>
            <a:ext cx="5268036" cy="5281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33" y="818866"/>
            <a:ext cx="6851374" cy="2877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33" y="3715477"/>
            <a:ext cx="6851374" cy="23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5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8558" y="6210301"/>
            <a:ext cx="1717914" cy="354272"/>
          </a:xfrm>
        </p:spPr>
        <p:txBody>
          <a:bodyPr/>
          <a:lstStyle/>
          <a:p>
            <a:fld id="{08B4CFA4-CF65-45E7-8765-C08711B74A91}" type="datetime1">
              <a:rPr lang="en-US" sz="2000" smtClean="0">
                <a:solidFill>
                  <a:srgbClr val="00B0F0">
                    <a:alpha val="60000"/>
                  </a:srgbClr>
                </a:solidFill>
              </a:rPr>
              <a:t>7/12/2020</a:t>
            </a:fld>
            <a:endParaRPr lang="en-US" sz="2000" dirty="0">
              <a:solidFill>
                <a:srgbClr val="00B0F0">
                  <a:alpha val="6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640CF-EE5C-4F22-88AA-ECBDF5E952D3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52131" y="295729"/>
            <a:ext cx="4353636" cy="901862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latin typeface="SutonnyMJ" pitchFamily="2" charset="0"/>
                <a:cs typeface="SutonnyMJ" pitchFamily="2" charset="0"/>
              </a:rPr>
              <a:t>cqjv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ekvL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0125" y="1173707"/>
            <a:ext cx="11655187" cy="16923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evsjv m‡bi cÖ_g w`b‡K cqjv ˆekvL e‡j|Gw`‡b ag©-eY© wbwe©‡k‡l me evOvwj GK mv‡_ n‡q Drme cvjb K‡i|</a:t>
            </a:r>
          </a:p>
        </p:txBody>
      </p:sp>
      <p:sp>
        <p:nvSpPr>
          <p:cNvPr id="7" name="Oval 6"/>
          <p:cNvSpPr/>
          <p:nvPr/>
        </p:nvSpPr>
        <p:spPr>
          <a:xfrm>
            <a:off x="1269242" y="2743200"/>
            <a:ext cx="8297839" cy="105087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latin typeface="SutonnyMJ" pitchFamily="2" charset="0"/>
                <a:cs typeface="SutonnyMJ" pitchFamily="2" charset="0"/>
              </a:rPr>
              <a:t>beel© Kx/ bI‡ivR A_© Kx?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744007"/>
            <a:ext cx="12041875" cy="236134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beel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cy‡iv‡bv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RxY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© Aw¯^Z¡‡K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we`vq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m‡ZR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mRxe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bexb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GK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Kivi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Avb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›`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vbyf~wZ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bI‡ivR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bI‡ivR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bZzb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w`b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bI‡ivR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cvim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¨ †`‡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wbqg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bZzb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eQ‡ii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w`b‡K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eySv‡bv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721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CFA4-CF65-45E7-8765-C08711B74A91}" type="datetime1">
              <a:rPr lang="en-US" sz="1800" smtClean="0">
                <a:solidFill>
                  <a:srgbClr val="00B0F0"/>
                </a:solidFill>
              </a:rPr>
              <a:t>7/12/2020</a:t>
            </a:fld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53684" y="6356350"/>
            <a:ext cx="1500116" cy="365125"/>
          </a:xfrm>
        </p:spPr>
        <p:txBody>
          <a:bodyPr/>
          <a:lstStyle/>
          <a:p>
            <a:fld id="{D8A640CF-EE5C-4F22-88AA-ECBDF5E952D3}" type="slidenum">
              <a:rPr lang="en-US" sz="1800" smtClean="0"/>
              <a:t>7</a:t>
            </a:fld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719617" y="95534"/>
            <a:ext cx="8775509" cy="491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SutonnyMJ" pitchFamily="2" charset="0"/>
                <a:cs typeface="SutonnyMJ" pitchFamily="2" charset="0"/>
              </a:rPr>
              <a:t>beel© Drme Kvi Avgj †_‡K cÖPwjZ nq?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74711" y="736978"/>
            <a:ext cx="7833813" cy="5357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m¤ª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AvKe‡ii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Avgj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†_‡K|</a:t>
            </a:r>
          </a:p>
        </p:txBody>
      </p:sp>
      <p:sp>
        <p:nvSpPr>
          <p:cNvPr id="6" name="Oval 5"/>
          <p:cNvSpPr/>
          <p:nvPr/>
        </p:nvSpPr>
        <p:spPr>
          <a:xfrm>
            <a:off x="2210937" y="1433015"/>
            <a:ext cx="6714699" cy="4776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SutonnyMJ" pitchFamily="2" charset="0"/>
                <a:cs typeface="SutonnyMJ" pitchFamily="2" charset="0"/>
              </a:rPr>
              <a:t>M‡íi g~j D‡`k¨ nj-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1194" y="1910686"/>
            <a:ext cx="11586949" cy="428539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me †`‡k, me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Rb‡Mvôxi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¨, me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wZ‡ZB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beel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D`hvc‡bi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cÖ_v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Aek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D`hvc‡bi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ixwZ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-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–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cÖKi‡Yi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ZviZg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Zey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me©‡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ÿ‡ÎB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HK¨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Avgv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Pv‡L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beRb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¥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cybR©b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¥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cy‡iv‡bv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RxY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GK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Aw¯ÍwZ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¡‡K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we`vq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m‡ZR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mRxe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bexb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GK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Kivi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Avb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vbyf~wZ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1790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185" y="6528937"/>
            <a:ext cx="1600200" cy="279400"/>
          </a:xfrm>
        </p:spPr>
        <p:txBody>
          <a:bodyPr/>
          <a:lstStyle/>
          <a:p>
            <a:fld id="{08B4CFA4-CF65-45E7-8765-C08711B74A91}" type="datetime1">
              <a:rPr lang="en-US" sz="2000" smtClean="0"/>
              <a:t>7/12/2020</a:t>
            </a:fld>
            <a:endParaRPr 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58868" y="6389237"/>
            <a:ext cx="542697" cy="279400"/>
          </a:xfrm>
        </p:spPr>
        <p:txBody>
          <a:bodyPr/>
          <a:lstStyle/>
          <a:p>
            <a:fld id="{D8A640CF-EE5C-4F22-88AA-ECBDF5E952D3}" type="slidenum">
              <a:rPr lang="en-US" sz="2000" smtClean="0">
                <a:solidFill>
                  <a:srgbClr val="C00000"/>
                </a:solidFill>
              </a:rPr>
              <a:t>8</a:t>
            </a:fld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88107" y="326599"/>
            <a:ext cx="4872251" cy="118735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wPÎwU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‡`L-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1513954"/>
            <a:ext cx="7410734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ounded Rectangle 7"/>
          <p:cNvSpPr/>
          <p:nvPr/>
        </p:nvSpPr>
        <p:spPr>
          <a:xfrm>
            <a:off x="627797" y="4804012"/>
            <a:ext cx="10945504" cy="1292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bZzb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eQ‡ii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wnmvewbKv‡ki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bZzb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LvZv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‡¤¢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Drme‡K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9" name="Wave 8"/>
          <p:cNvSpPr/>
          <p:nvPr/>
        </p:nvSpPr>
        <p:spPr>
          <a:xfrm>
            <a:off x="7375475" y="602113"/>
            <a:ext cx="4197826" cy="468118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eQ‡ii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wnmvewbKv‡ki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‡¤¢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Drme‡K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nvjLvZv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5765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64057" cy="365125"/>
          </a:xfrm>
        </p:spPr>
        <p:txBody>
          <a:bodyPr/>
          <a:lstStyle/>
          <a:p>
            <a:fld id="{08B4CFA4-CF65-45E7-8765-C08711B74A91}" type="datetime1">
              <a:rPr lang="en-US" sz="2000" smtClean="0">
                <a:solidFill>
                  <a:srgbClr val="00B0F0"/>
                </a:solidFill>
              </a:rPr>
              <a:t>7/12/2020</a:t>
            </a:fld>
            <a:endParaRPr lang="en-US" sz="200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31354" y="6356350"/>
            <a:ext cx="1022445" cy="365125"/>
          </a:xfrm>
        </p:spPr>
        <p:txBody>
          <a:bodyPr/>
          <a:lstStyle/>
          <a:p>
            <a:fld id="{D8A640CF-EE5C-4F22-88AA-ECBDF5E952D3}" type="slidenum">
              <a:rPr lang="en-US" sz="2000" smtClean="0">
                <a:solidFill>
                  <a:srgbClr val="C00000"/>
                </a:solidFill>
              </a:rPr>
              <a:t>9</a:t>
            </a:fld>
            <a:endParaRPr lang="en-US" sz="200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47" y="613553"/>
            <a:ext cx="6941876" cy="3143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10938" y="-155888"/>
            <a:ext cx="7174174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ÒG‡mv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†n ˆ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ekvLÓ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jLv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? </a:t>
            </a:r>
            <a:endParaRPr lang="en-US" sz="44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8741" y="4244454"/>
            <a:ext cx="8716372" cy="54591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GLb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bee‡l©i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hvM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4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8615" y="5008728"/>
            <a:ext cx="10835184" cy="900753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GLb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4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bee‡l©i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bZzb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gvwÎKZv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hvM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4_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501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Garamond</vt:lpstr>
      <vt:lpstr>SutonnyMJ</vt:lpstr>
      <vt:lpstr>Trebuchet MS</vt:lpstr>
      <vt:lpstr>Wingdings 3</vt:lpstr>
      <vt:lpstr>Office Theme</vt:lpstr>
      <vt:lpstr>1_Office Theme</vt:lpstr>
      <vt:lpstr>2_Office Theme</vt:lpstr>
      <vt:lpstr>Facet</vt:lpstr>
      <vt:lpstr>Ion</vt:lpstr>
      <vt:lpstr>3_Office Theme</vt:lpstr>
      <vt:lpstr>Organic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 Computer</dc:creator>
  <cp:lastModifiedBy>Poly Computer</cp:lastModifiedBy>
  <cp:revision>37</cp:revision>
  <dcterms:created xsi:type="dcterms:W3CDTF">2020-07-12T03:37:33Z</dcterms:created>
  <dcterms:modified xsi:type="dcterms:W3CDTF">2020-07-13T03:29:13Z</dcterms:modified>
</cp:coreProperties>
</file>