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7" r:id="rId4"/>
    <p:sldId id="262" r:id="rId5"/>
    <p:sldId id="263" r:id="rId6"/>
    <p:sldId id="264" r:id="rId7"/>
    <p:sldId id="282" r:id="rId8"/>
    <p:sldId id="261" r:id="rId9"/>
    <p:sldId id="278" r:id="rId10"/>
    <p:sldId id="279" r:id="rId11"/>
    <p:sldId id="265" r:id="rId12"/>
    <p:sldId id="260" r:id="rId13"/>
    <p:sldId id="266" r:id="rId14"/>
    <p:sldId id="283" r:id="rId15"/>
    <p:sldId id="267" r:id="rId16"/>
    <p:sldId id="280" r:id="rId17"/>
    <p:sldId id="268" r:id="rId18"/>
    <p:sldId id="269" r:id="rId19"/>
    <p:sldId id="273" r:id="rId20"/>
    <p:sldId id="270" r:id="rId21"/>
    <p:sldId id="271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AC57C-2B05-4A62-9BDB-2073BEA30E76}" type="doc">
      <dgm:prSet loTypeId="urn:microsoft.com/office/officeart/2005/8/layout/cycle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901DFD-DD93-4DD1-B7D7-44EFAF7F76E8}">
      <dgm:prSet phldrT="[Text]" custT="1"/>
      <dgm:spPr/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শারীরিক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58F942-F38B-410D-BAA8-7CCA6F190420}" type="parTrans" cxnId="{E1BAE17B-9DEC-46F1-A92C-9BAD0BD84D29}">
      <dgm:prSet/>
      <dgm:spPr/>
      <dgm:t>
        <a:bodyPr/>
        <a:lstStyle/>
        <a:p>
          <a:endParaRPr lang="en-US"/>
        </a:p>
      </dgm:t>
    </dgm:pt>
    <dgm:pt modelId="{013963E1-F38F-46DC-8F6D-889B84501FFA}" type="sibTrans" cxnId="{E1BAE17B-9DEC-46F1-A92C-9BAD0BD84D29}">
      <dgm:prSet/>
      <dgm:spPr/>
      <dgm:t>
        <a:bodyPr/>
        <a:lstStyle/>
        <a:p>
          <a:endParaRPr lang="en-US"/>
        </a:p>
      </dgm:t>
    </dgm:pt>
    <dgm:pt modelId="{6DDF5904-3425-422B-B69D-2AA84FFEF73F}">
      <dgm:prSet phldrT="[Text]" custT="1"/>
      <dgm:spPr/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মানসিক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0EEE2F-C20A-40C5-9C22-D580610F141F}" type="parTrans" cxnId="{74251753-2392-479F-AA77-5697CF9ABCCC}">
      <dgm:prSet/>
      <dgm:spPr/>
      <dgm:t>
        <a:bodyPr/>
        <a:lstStyle/>
        <a:p>
          <a:endParaRPr lang="en-US"/>
        </a:p>
      </dgm:t>
    </dgm:pt>
    <dgm:pt modelId="{2ECC2B60-D252-4A78-8C26-D002AE0A87E3}" type="sibTrans" cxnId="{74251753-2392-479F-AA77-5697CF9ABCCC}">
      <dgm:prSet/>
      <dgm:spPr/>
      <dgm:t>
        <a:bodyPr/>
        <a:lstStyle/>
        <a:p>
          <a:endParaRPr lang="en-US"/>
        </a:p>
      </dgm:t>
    </dgm:pt>
    <dgm:pt modelId="{8E0D5FFC-4B07-47FB-89B1-8412A4BFFB2E}">
      <dgm:prSet phldrT="[Text]" custT="1"/>
      <dgm:spPr/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2F7A3B-7E92-466E-B8EE-2653CCA52E18}" type="parTrans" cxnId="{291AC603-2219-4E58-87F2-D09610AF0E0F}">
      <dgm:prSet/>
      <dgm:spPr/>
      <dgm:t>
        <a:bodyPr/>
        <a:lstStyle/>
        <a:p>
          <a:endParaRPr lang="en-US"/>
        </a:p>
      </dgm:t>
    </dgm:pt>
    <dgm:pt modelId="{5B15A69A-DD6A-4719-A227-651D00F7BD04}" type="sibTrans" cxnId="{291AC603-2219-4E58-87F2-D09610AF0E0F}">
      <dgm:prSet/>
      <dgm:spPr/>
      <dgm:t>
        <a:bodyPr/>
        <a:lstStyle/>
        <a:p>
          <a:endParaRPr lang="en-US"/>
        </a:p>
      </dgm:t>
    </dgm:pt>
    <dgm:pt modelId="{43BB2576-6CE0-495D-A685-799B88CE87A1}">
      <dgm:prSet phldrT="[Text]" custT="1"/>
      <dgm:spPr/>
      <dgm:t>
        <a:bodyPr/>
        <a:lstStyle/>
        <a:p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279CC7-15B1-45B6-865A-97331166F934}" type="parTrans" cxnId="{78DEF616-A8DA-4BB0-BD16-0A2296BA9DBE}">
      <dgm:prSet/>
      <dgm:spPr/>
      <dgm:t>
        <a:bodyPr/>
        <a:lstStyle/>
        <a:p>
          <a:endParaRPr lang="en-US"/>
        </a:p>
      </dgm:t>
    </dgm:pt>
    <dgm:pt modelId="{78C0F7F4-D553-4F07-98DA-93CDD26927E9}" type="sibTrans" cxnId="{78DEF616-A8DA-4BB0-BD16-0A2296BA9DBE}">
      <dgm:prSet/>
      <dgm:spPr/>
      <dgm:t>
        <a:bodyPr/>
        <a:lstStyle/>
        <a:p>
          <a:endParaRPr lang="en-US"/>
        </a:p>
      </dgm:t>
    </dgm:pt>
    <dgm:pt modelId="{5FF94A72-4D92-4F17-A587-494532A04B2B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দেশ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জাতির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D5ED73-29FE-4B47-8760-F47E20E7A624}" type="parTrans" cxnId="{CEF26A94-EB04-4E4A-8233-5867A613E9A1}">
      <dgm:prSet/>
      <dgm:spPr/>
      <dgm:t>
        <a:bodyPr/>
        <a:lstStyle/>
        <a:p>
          <a:endParaRPr lang="en-US"/>
        </a:p>
      </dgm:t>
    </dgm:pt>
    <dgm:pt modelId="{9F86DD55-2D37-403E-ABEA-DE72294F5C17}" type="sibTrans" cxnId="{CEF26A94-EB04-4E4A-8233-5867A613E9A1}">
      <dgm:prSet/>
      <dgm:spPr/>
      <dgm:t>
        <a:bodyPr/>
        <a:lstStyle/>
        <a:p>
          <a:endParaRPr lang="en-US"/>
        </a:p>
      </dgm:t>
    </dgm:pt>
    <dgm:pt modelId="{BF3C471F-6374-43D1-994E-92FBA4D8F7E5}" type="pres">
      <dgm:prSet presAssocID="{878AC57C-2B05-4A62-9BDB-2073BEA30E76}" presName="Name0" presStyleCnt="0">
        <dgm:presLayoutVars>
          <dgm:dir/>
          <dgm:resizeHandles val="exact"/>
        </dgm:presLayoutVars>
      </dgm:prSet>
      <dgm:spPr/>
    </dgm:pt>
    <dgm:pt modelId="{A126334E-2099-43EB-9DFF-5CF77DFEEF23}" type="pres">
      <dgm:prSet presAssocID="{878AC57C-2B05-4A62-9BDB-2073BEA30E76}" presName="cycle" presStyleCnt="0"/>
      <dgm:spPr/>
    </dgm:pt>
    <dgm:pt modelId="{EB162129-A49B-4862-827B-F00B3DCAD270}" type="pres">
      <dgm:prSet presAssocID="{9C901DFD-DD93-4DD1-B7D7-44EFAF7F76E8}" presName="nodeFirstNode" presStyleLbl="node1" presStyleIdx="0" presStyleCnt="5">
        <dgm:presLayoutVars>
          <dgm:bulletEnabled val="1"/>
        </dgm:presLayoutVars>
      </dgm:prSet>
      <dgm:spPr/>
    </dgm:pt>
    <dgm:pt modelId="{262A7C71-2D09-4CAD-BFA4-17B07D55C1D4}" type="pres">
      <dgm:prSet presAssocID="{013963E1-F38F-46DC-8F6D-889B84501FFA}" presName="sibTransFirstNode" presStyleLbl="bgShp" presStyleIdx="0" presStyleCnt="1"/>
      <dgm:spPr/>
    </dgm:pt>
    <dgm:pt modelId="{6EAAB0B1-EC18-49A6-ADBD-9DE6A2BF320D}" type="pres">
      <dgm:prSet presAssocID="{6DDF5904-3425-422B-B69D-2AA84FFEF73F}" presName="nodeFollowingNodes" presStyleLbl="node1" presStyleIdx="1" presStyleCnt="5">
        <dgm:presLayoutVars>
          <dgm:bulletEnabled val="1"/>
        </dgm:presLayoutVars>
      </dgm:prSet>
      <dgm:spPr/>
    </dgm:pt>
    <dgm:pt modelId="{72EE0BEF-70EB-499A-827F-31774A19002F}" type="pres">
      <dgm:prSet presAssocID="{8E0D5FFC-4B07-47FB-89B1-8412A4BFFB2E}" presName="nodeFollowingNodes" presStyleLbl="node1" presStyleIdx="2" presStyleCnt="5" custRadScaleRad="112605" custRadScaleInc="-22476">
        <dgm:presLayoutVars>
          <dgm:bulletEnabled val="1"/>
        </dgm:presLayoutVars>
      </dgm:prSet>
      <dgm:spPr/>
    </dgm:pt>
    <dgm:pt modelId="{770BE848-C41B-454C-9061-AA21E56BEAEF}" type="pres">
      <dgm:prSet presAssocID="{43BB2576-6CE0-495D-A685-799B88CE87A1}" presName="nodeFollowingNodes" presStyleLbl="node1" presStyleIdx="3" presStyleCnt="5">
        <dgm:presLayoutVars>
          <dgm:bulletEnabled val="1"/>
        </dgm:presLayoutVars>
      </dgm:prSet>
      <dgm:spPr/>
    </dgm:pt>
    <dgm:pt modelId="{B94D6123-695F-47F7-9965-97AD0C4D505F}" type="pres">
      <dgm:prSet presAssocID="{5FF94A72-4D92-4F17-A587-494532A04B2B}" presName="nodeFollowingNodes" presStyleLbl="node1" presStyleIdx="4" presStyleCnt="5" custScaleX="94127" custScaleY="103395">
        <dgm:presLayoutVars>
          <dgm:bulletEnabled val="1"/>
        </dgm:presLayoutVars>
      </dgm:prSet>
      <dgm:spPr/>
    </dgm:pt>
  </dgm:ptLst>
  <dgm:cxnLst>
    <dgm:cxn modelId="{291AC603-2219-4E58-87F2-D09610AF0E0F}" srcId="{878AC57C-2B05-4A62-9BDB-2073BEA30E76}" destId="{8E0D5FFC-4B07-47FB-89B1-8412A4BFFB2E}" srcOrd="2" destOrd="0" parTransId="{B12F7A3B-7E92-466E-B8EE-2653CCA52E18}" sibTransId="{5B15A69A-DD6A-4719-A227-651D00F7BD04}"/>
    <dgm:cxn modelId="{78DEF616-A8DA-4BB0-BD16-0A2296BA9DBE}" srcId="{878AC57C-2B05-4A62-9BDB-2073BEA30E76}" destId="{43BB2576-6CE0-495D-A685-799B88CE87A1}" srcOrd="3" destOrd="0" parTransId="{91279CC7-15B1-45B6-865A-97331166F934}" sibTransId="{78C0F7F4-D553-4F07-98DA-93CDD26927E9}"/>
    <dgm:cxn modelId="{A73B801A-F32A-4E65-96F8-BDF0494D7560}" type="presOf" srcId="{5FF94A72-4D92-4F17-A587-494532A04B2B}" destId="{B94D6123-695F-47F7-9965-97AD0C4D505F}" srcOrd="0" destOrd="0" presId="urn:microsoft.com/office/officeart/2005/8/layout/cycle3"/>
    <dgm:cxn modelId="{C708C326-4676-4F7D-86FB-8A7226FF3266}" type="presOf" srcId="{878AC57C-2B05-4A62-9BDB-2073BEA30E76}" destId="{BF3C471F-6374-43D1-994E-92FBA4D8F7E5}" srcOrd="0" destOrd="0" presId="urn:microsoft.com/office/officeart/2005/8/layout/cycle3"/>
    <dgm:cxn modelId="{29EC1D30-5FE6-4867-AF31-9E78954B3DC9}" type="presOf" srcId="{9C901DFD-DD93-4DD1-B7D7-44EFAF7F76E8}" destId="{EB162129-A49B-4862-827B-F00B3DCAD270}" srcOrd="0" destOrd="0" presId="urn:microsoft.com/office/officeart/2005/8/layout/cycle3"/>
    <dgm:cxn modelId="{F1707A67-01A6-4FA0-8710-25FB2B502E95}" type="presOf" srcId="{8E0D5FFC-4B07-47FB-89B1-8412A4BFFB2E}" destId="{72EE0BEF-70EB-499A-827F-31774A19002F}" srcOrd="0" destOrd="0" presId="urn:microsoft.com/office/officeart/2005/8/layout/cycle3"/>
    <dgm:cxn modelId="{B9E95368-2B2A-431A-9A96-6029C8FC3C51}" type="presOf" srcId="{6DDF5904-3425-422B-B69D-2AA84FFEF73F}" destId="{6EAAB0B1-EC18-49A6-ADBD-9DE6A2BF320D}" srcOrd="0" destOrd="0" presId="urn:microsoft.com/office/officeart/2005/8/layout/cycle3"/>
    <dgm:cxn modelId="{74251753-2392-479F-AA77-5697CF9ABCCC}" srcId="{878AC57C-2B05-4A62-9BDB-2073BEA30E76}" destId="{6DDF5904-3425-422B-B69D-2AA84FFEF73F}" srcOrd="1" destOrd="0" parTransId="{3C0EEE2F-C20A-40C5-9C22-D580610F141F}" sibTransId="{2ECC2B60-D252-4A78-8C26-D002AE0A87E3}"/>
    <dgm:cxn modelId="{E1BAE17B-9DEC-46F1-A92C-9BAD0BD84D29}" srcId="{878AC57C-2B05-4A62-9BDB-2073BEA30E76}" destId="{9C901DFD-DD93-4DD1-B7D7-44EFAF7F76E8}" srcOrd="0" destOrd="0" parTransId="{3358F942-F38B-410D-BAA8-7CCA6F190420}" sibTransId="{013963E1-F38F-46DC-8F6D-889B84501FFA}"/>
    <dgm:cxn modelId="{CEF26A94-EB04-4E4A-8233-5867A613E9A1}" srcId="{878AC57C-2B05-4A62-9BDB-2073BEA30E76}" destId="{5FF94A72-4D92-4F17-A587-494532A04B2B}" srcOrd="4" destOrd="0" parTransId="{C4D5ED73-29FE-4B47-8760-F47E20E7A624}" sibTransId="{9F86DD55-2D37-403E-ABEA-DE72294F5C17}"/>
    <dgm:cxn modelId="{644E64EA-EF79-41CA-B002-7D88382769F2}" type="presOf" srcId="{43BB2576-6CE0-495D-A685-799B88CE87A1}" destId="{770BE848-C41B-454C-9061-AA21E56BEAEF}" srcOrd="0" destOrd="0" presId="urn:microsoft.com/office/officeart/2005/8/layout/cycle3"/>
    <dgm:cxn modelId="{233B40F1-0E93-406F-B285-95E049EA28E0}" type="presOf" srcId="{013963E1-F38F-46DC-8F6D-889B84501FFA}" destId="{262A7C71-2D09-4CAD-BFA4-17B07D55C1D4}" srcOrd="0" destOrd="0" presId="urn:microsoft.com/office/officeart/2005/8/layout/cycle3"/>
    <dgm:cxn modelId="{98D96EEF-A3EF-4355-A798-25A1ED58A025}" type="presParOf" srcId="{BF3C471F-6374-43D1-994E-92FBA4D8F7E5}" destId="{A126334E-2099-43EB-9DFF-5CF77DFEEF23}" srcOrd="0" destOrd="0" presId="urn:microsoft.com/office/officeart/2005/8/layout/cycle3"/>
    <dgm:cxn modelId="{8A94BE4E-34C3-4F77-B409-B1F29541A245}" type="presParOf" srcId="{A126334E-2099-43EB-9DFF-5CF77DFEEF23}" destId="{EB162129-A49B-4862-827B-F00B3DCAD270}" srcOrd="0" destOrd="0" presId="urn:microsoft.com/office/officeart/2005/8/layout/cycle3"/>
    <dgm:cxn modelId="{B303087D-FA9B-498E-90FB-6CBD52048284}" type="presParOf" srcId="{A126334E-2099-43EB-9DFF-5CF77DFEEF23}" destId="{262A7C71-2D09-4CAD-BFA4-17B07D55C1D4}" srcOrd="1" destOrd="0" presId="urn:microsoft.com/office/officeart/2005/8/layout/cycle3"/>
    <dgm:cxn modelId="{15FEE8BD-9E38-4D58-A115-74AD4A233CD5}" type="presParOf" srcId="{A126334E-2099-43EB-9DFF-5CF77DFEEF23}" destId="{6EAAB0B1-EC18-49A6-ADBD-9DE6A2BF320D}" srcOrd="2" destOrd="0" presId="urn:microsoft.com/office/officeart/2005/8/layout/cycle3"/>
    <dgm:cxn modelId="{313C2DF6-AFD2-4A87-A1F0-09133D624D2B}" type="presParOf" srcId="{A126334E-2099-43EB-9DFF-5CF77DFEEF23}" destId="{72EE0BEF-70EB-499A-827F-31774A19002F}" srcOrd="3" destOrd="0" presId="urn:microsoft.com/office/officeart/2005/8/layout/cycle3"/>
    <dgm:cxn modelId="{94DD589E-4B69-4F48-975D-D947D21C4EA8}" type="presParOf" srcId="{A126334E-2099-43EB-9DFF-5CF77DFEEF23}" destId="{770BE848-C41B-454C-9061-AA21E56BEAEF}" srcOrd="4" destOrd="0" presId="urn:microsoft.com/office/officeart/2005/8/layout/cycle3"/>
    <dgm:cxn modelId="{D36AABEB-17F5-4D09-9041-FEA0A0DD490B}" type="presParOf" srcId="{A126334E-2099-43EB-9DFF-5CF77DFEEF23}" destId="{B94D6123-695F-47F7-9965-97AD0C4D505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A7C71-2D09-4CAD-BFA4-17B07D55C1D4}">
      <dsp:nvSpPr>
        <dsp:cNvPr id="0" name=""/>
        <dsp:cNvSpPr/>
      </dsp:nvSpPr>
      <dsp:spPr>
        <a:xfrm>
          <a:off x="1440944" y="-31142"/>
          <a:ext cx="5142976" cy="5142976"/>
        </a:xfrm>
        <a:prstGeom prst="circularArrow">
          <a:avLst>
            <a:gd name="adj1" fmla="val 5544"/>
            <a:gd name="adj2" fmla="val 330680"/>
            <a:gd name="adj3" fmla="val 13772996"/>
            <a:gd name="adj4" fmla="val 1738774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62129-A49B-4862-827B-F00B3DCAD270}">
      <dsp:nvSpPr>
        <dsp:cNvPr id="0" name=""/>
        <dsp:cNvSpPr/>
      </dsp:nvSpPr>
      <dsp:spPr>
        <a:xfrm>
          <a:off x="2806778" y="1318"/>
          <a:ext cx="2411308" cy="1205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শারীরিক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65633" y="60173"/>
        <a:ext cx="2293598" cy="1087944"/>
      </dsp:txXfrm>
    </dsp:sp>
    <dsp:sp modelId="{6EAAB0B1-EC18-49A6-ADBD-9DE6A2BF320D}">
      <dsp:nvSpPr>
        <dsp:cNvPr id="0" name=""/>
        <dsp:cNvSpPr/>
      </dsp:nvSpPr>
      <dsp:spPr>
        <a:xfrm>
          <a:off x="4892603" y="1516759"/>
          <a:ext cx="2411308" cy="12056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মানসিক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51458" y="1575614"/>
        <a:ext cx="2293598" cy="1087944"/>
      </dsp:txXfrm>
    </dsp:sp>
    <dsp:sp modelId="{72EE0BEF-70EB-499A-827F-31774A19002F}">
      <dsp:nvSpPr>
        <dsp:cNvPr id="0" name=""/>
        <dsp:cNvSpPr/>
      </dsp:nvSpPr>
      <dsp:spPr>
        <a:xfrm>
          <a:off x="4684285" y="3798844"/>
          <a:ext cx="2411308" cy="12056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43140" y="3857699"/>
        <a:ext cx="2293598" cy="1087944"/>
      </dsp:txXfrm>
    </dsp:sp>
    <dsp:sp modelId="{770BE848-C41B-454C-9061-AA21E56BEAEF}">
      <dsp:nvSpPr>
        <dsp:cNvPr id="0" name=""/>
        <dsp:cNvSpPr/>
      </dsp:nvSpPr>
      <dsp:spPr>
        <a:xfrm>
          <a:off x="1517666" y="3968794"/>
          <a:ext cx="2411308" cy="12056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6521" y="4027649"/>
        <a:ext cx="2293598" cy="1087944"/>
      </dsp:txXfrm>
    </dsp:sp>
    <dsp:sp modelId="{B94D6123-695F-47F7-9965-97AD0C4D505F}">
      <dsp:nvSpPr>
        <dsp:cNvPr id="0" name=""/>
        <dsp:cNvSpPr/>
      </dsp:nvSpPr>
      <dsp:spPr>
        <a:xfrm>
          <a:off x="791760" y="1496293"/>
          <a:ext cx="2269692" cy="12465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দেশ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জাতির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2613" y="1557146"/>
        <a:ext cx="2147986" cy="112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0A67-BE1D-496A-9DC6-099ABA28D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E8412-7DB4-4B73-945D-F0473BCE2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28CCB-3844-444D-9D2A-36CE9C66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D421-890C-4704-8E62-47347B708F3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B20DE-E227-4EBA-9873-503B1B9E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377B-937B-463D-BAD1-150182A8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2FA3-DB62-4235-875B-A789822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09B1-D346-417D-AEAB-F2A64A95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D68F3-2F4B-42B5-8AC6-008AA16E9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1623A-E383-49C8-9832-2FC39DD1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D421-890C-4704-8E62-47347B708F3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85532-DFAB-4BE6-BDC6-378C0288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61E7-523D-4A2E-83BE-337C4FBE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2FA3-DB62-4235-875B-A789822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8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CE82-CC1E-40C9-B9DD-E9E4D5FE0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66A0E-F4E8-41EB-BBB4-3BF40A509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9FB3B-C205-4DFE-8ECF-E74566DA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D421-890C-4704-8E62-47347B708F3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3759F-BDEB-438D-A0F7-ADB86892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880AB-B98A-4741-B802-5D69F253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2FA3-DB62-4235-875B-A789822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1C6A-454A-4F3C-BEA0-63AD0907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C2A62-7EDF-4489-A84B-81880E836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90D5A-1302-456E-B350-627EB0CB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D421-890C-4704-8E62-47347B708F3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4A4AD-1064-4256-8F19-629E00A00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23D0F-B4F2-40CB-BC4E-C963338F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2FA3-DB62-4235-875B-A789822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2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86C9-8AE1-4BF4-A40E-3678F0A3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594CB-5875-4D27-8551-B2E9925FC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88C00-63A2-40DE-B5E4-E1EA14ED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D421-890C-4704-8E62-47347B708F3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39EF0-EF45-4B49-B374-945C46B1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4B4A6-B104-469C-9F49-621F031B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2FA3-DB62-4235-875B-A789822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5511-760C-4B61-A3F7-FDEAAEAB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F8B5E-D20D-469D-8EB3-121280CC4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C0D0F-EFE7-49B6-A9A7-E7D73E9C2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627B2-A9D4-4A45-9169-F0B9E588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D421-890C-4704-8E62-47347B708F3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0EE6E-D484-4939-8BAE-30CE6279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4CA5F-D3DE-4D44-B045-82950650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2FA3-DB62-4235-875B-A789822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221C-C046-4E4E-96BD-A23070EB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6E49C-3B29-4A5D-BE01-38FB19DA5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176F-C8C0-4ADB-B914-551EDC746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66CD2-921C-4D5F-B2DF-4A8251690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8D091-B327-4B19-865A-6CDA1FE8F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F63E76-BDA5-42BD-A466-E9308423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D421-890C-4704-8E62-47347B708F3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55477-CC09-43E9-92D1-61333DBF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1A728-D4C6-4584-BE7C-D7643AB0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2FA3-DB62-4235-875B-A789822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6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AEB2-11B6-4A76-A48E-FF41CC2D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62BBB-7765-4398-86FE-2C5F1FB3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D421-890C-4704-8E62-47347B708F3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F8A76-FA45-4186-9D36-E5B4D967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DBBF9-E338-47E7-BBAE-830A6C39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2FA3-DB62-4235-875B-A789822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8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A7756-231C-4F2F-8D81-D3E2CC13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D421-890C-4704-8E62-47347B708F3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0D672-6D66-44E3-98E8-AE98A56E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76C3A-B1BB-4D5F-AFED-B5E00B9A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2FA3-DB62-4235-875B-A789822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B574-28D8-4F06-A5F3-F8C7D72C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1A6B4-7F05-415D-B814-D9BC48DC7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DFBA7-16D9-4DEE-95F9-413D650F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2A988-5CD2-41F7-896F-CB102A8B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D421-890C-4704-8E62-47347B708F3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CE4E7-36C2-44AF-8135-3778C5C7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3B3EA-7D5A-4A66-B884-EE38919B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2FA3-DB62-4235-875B-A789822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D4A7-8BD2-427F-AC98-AF1EDE10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FC6FA1-5865-496F-B7C7-835D28B2F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2547E-565C-4E63-A3D1-0E310042E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34751-318C-472E-9A9A-F24261E5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D421-890C-4704-8E62-47347B708F3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A0A70-20D8-4692-8156-CEE28D8F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B73EA-2EBB-46CE-B420-E7771F5D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E2FA3-DB62-4235-875B-A789822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5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9017EB-365E-4E14-9E48-EED68D12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FA0BC-3E9E-4D09-B4D8-59A526DE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D0E3-C5A2-421E-8F02-AC2DFCDE1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D421-890C-4704-8E62-47347B708F3A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01582-E7EF-43E2-9FDC-B1F98F245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378E7-6C06-4474-9D46-B83C7CF9A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E2FA3-DB62-4235-875B-A7898222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ater-lily-flower-blossom-bloom-1442497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D9B711-9EB5-4B2E-8337-2A69909DB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464" y="232612"/>
            <a:ext cx="12065391" cy="737694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CE739092-E6EB-4AF1-B321-8DB0F0C76709}"/>
              </a:ext>
            </a:extLst>
          </p:cNvPr>
          <p:cNvSpPr/>
          <p:nvPr/>
        </p:nvSpPr>
        <p:spPr>
          <a:xfrm>
            <a:off x="0" y="0"/>
            <a:ext cx="12421772" cy="7540283"/>
          </a:xfrm>
          <a:prstGeom prst="frame">
            <a:avLst>
              <a:gd name="adj1" fmla="val 279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A6D98D-2C51-4C7C-8F98-13F40B682BDC}"/>
              </a:ext>
            </a:extLst>
          </p:cNvPr>
          <p:cNvSpPr txBox="1"/>
          <p:nvPr/>
        </p:nvSpPr>
        <p:spPr>
          <a:xfrm>
            <a:off x="1083000" y="843422"/>
            <a:ext cx="10818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D3DE0-E0B3-44E9-A289-7DB037D35A98}"/>
              </a:ext>
            </a:extLst>
          </p:cNvPr>
          <p:cNvSpPr txBox="1"/>
          <p:nvPr/>
        </p:nvSpPr>
        <p:spPr>
          <a:xfrm>
            <a:off x="802466" y="1454232"/>
            <a:ext cx="11014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2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3030AD-B80D-45DE-B4EE-9C186A952BC2}"/>
              </a:ext>
            </a:extLst>
          </p:cNvPr>
          <p:cNvSpPr txBox="1"/>
          <p:nvPr/>
        </p:nvSpPr>
        <p:spPr>
          <a:xfrm>
            <a:off x="470519" y="267776"/>
            <a:ext cx="1014856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পিউটার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  </a:t>
            </a:r>
            <a:endParaRPr lang="en-US" sz="11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B3BEC47-EBF0-42CC-B2B3-3CD0D5DCA83E}"/>
              </a:ext>
            </a:extLst>
          </p:cNvPr>
          <p:cNvSpPr/>
          <p:nvPr/>
        </p:nvSpPr>
        <p:spPr>
          <a:xfrm>
            <a:off x="421176" y="252929"/>
            <a:ext cx="11396751" cy="98809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76F0F-2041-497E-8584-1DFBC87E8425}"/>
              </a:ext>
            </a:extLst>
          </p:cNvPr>
          <p:cNvSpPr txBox="1"/>
          <p:nvPr/>
        </p:nvSpPr>
        <p:spPr>
          <a:xfrm>
            <a:off x="574003" y="1485917"/>
            <a:ext cx="11260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জন্মেছে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45916-6BB4-423F-B86A-1514CDE28FA9}"/>
              </a:ext>
            </a:extLst>
          </p:cNvPr>
          <p:cNvSpPr txBox="1"/>
          <p:nvPr/>
        </p:nvSpPr>
        <p:spPr>
          <a:xfrm>
            <a:off x="519865" y="2338956"/>
            <a:ext cx="1129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BD713-0E02-48D4-9606-0EAB39C4983C}"/>
              </a:ext>
            </a:extLst>
          </p:cNvPr>
          <p:cNvSpPr txBox="1"/>
          <p:nvPr/>
        </p:nvSpPr>
        <p:spPr>
          <a:xfrm>
            <a:off x="421176" y="3075057"/>
            <a:ext cx="11565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ায়গাটুক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4B15C3-A419-4F8A-B7C5-DD3C3F795B1C}"/>
              </a:ext>
            </a:extLst>
          </p:cNvPr>
          <p:cNvSpPr txBox="1"/>
          <p:nvPr/>
        </p:nvSpPr>
        <p:spPr>
          <a:xfrm>
            <a:off x="470519" y="3983206"/>
            <a:ext cx="114670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ashBAN"/>
              </a:rPr>
              <a:t>৪। </a:t>
            </a:r>
            <a:r>
              <a:rPr lang="en-US" sz="2400" dirty="0" err="1">
                <a:latin typeface="NikashBAN"/>
              </a:rPr>
              <a:t>তার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জীবনের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সমস্যাগুলি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একটি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তালিকা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করতে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হবে</a:t>
            </a:r>
            <a:r>
              <a:rPr lang="en-US" sz="2400" dirty="0">
                <a:latin typeface="NikashBAN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78260-EACC-4A60-A376-187016A92893}"/>
              </a:ext>
            </a:extLst>
          </p:cNvPr>
          <p:cNvSpPr txBox="1"/>
          <p:nvPr/>
        </p:nvSpPr>
        <p:spPr>
          <a:xfrm>
            <a:off x="519865" y="4632836"/>
            <a:ext cx="11467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৫। </a:t>
            </a:r>
            <a:r>
              <a:rPr lang="en-US" sz="2400" dirty="0" err="1">
                <a:latin typeface="NikashBAN"/>
              </a:rPr>
              <a:t>সেই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সমস্যার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কোনো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কোনোটি</a:t>
            </a:r>
            <a:r>
              <a:rPr lang="en-US" sz="2400" dirty="0">
                <a:latin typeface="NikashBAN"/>
              </a:rPr>
              <a:t>  </a:t>
            </a:r>
            <a:r>
              <a:rPr lang="en-US" sz="2400" dirty="0" err="1">
                <a:latin typeface="NikashBAN"/>
              </a:rPr>
              <a:t>কম্পিউটার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গেমের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কারনে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হয়েছে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সেটাও</a:t>
            </a:r>
            <a:r>
              <a:rPr lang="en-US" sz="2400" dirty="0">
                <a:latin typeface="NikashBAN"/>
              </a:rPr>
              <a:t>  </a:t>
            </a:r>
            <a:r>
              <a:rPr lang="en-US" sz="2400" dirty="0" err="1">
                <a:latin typeface="NikashBAN"/>
              </a:rPr>
              <a:t>নিজেকে</a:t>
            </a:r>
            <a:r>
              <a:rPr lang="en-US" sz="2400" dirty="0">
                <a:latin typeface="NikashBAN"/>
              </a:rPr>
              <a:t>   </a:t>
            </a:r>
            <a:r>
              <a:rPr lang="en-US" sz="2400" dirty="0" err="1">
                <a:latin typeface="NikashBAN"/>
              </a:rPr>
              <a:t>বোঝাতে</a:t>
            </a:r>
            <a:r>
              <a:rPr lang="en-US" sz="2400" dirty="0">
                <a:latin typeface="NikashBAN"/>
              </a:rPr>
              <a:t> </a:t>
            </a:r>
            <a:r>
              <a:rPr lang="en-US" sz="2400" dirty="0" err="1">
                <a:latin typeface="NikashBAN"/>
              </a:rPr>
              <a:t>হবে</a:t>
            </a:r>
            <a:r>
              <a:rPr lang="en-US" sz="2400" dirty="0">
                <a:latin typeface="NikashBAN"/>
              </a:rPr>
              <a:t>।</a:t>
            </a:r>
            <a:endParaRPr lang="en-US" sz="2400" dirty="0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396CFDDB-6267-4EAE-A294-7CEFFE41826F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038"/>
            </a:avLst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465D7-B44A-4E5D-BE2D-2ABE6ED2B253}"/>
              </a:ext>
            </a:extLst>
          </p:cNvPr>
          <p:cNvSpPr txBox="1"/>
          <p:nvPr/>
        </p:nvSpPr>
        <p:spPr>
          <a:xfrm>
            <a:off x="421176" y="5583288"/>
            <a:ext cx="11565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৬।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তারপর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জীবনের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গুরুত্বপূর্ণ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কাজ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লেখাপড়া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হোমওয়ার্ক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মাঠে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খেলাধূলা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,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পরিবারের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সাথে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সময়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কাটানো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সেচ্চাসেবামূলক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কাজে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সবকিছুর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জন্য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সময়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ভাগ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করে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রাখতে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ashBAN"/>
              </a:rPr>
              <a:t>হবে</a:t>
            </a:r>
            <a:r>
              <a:rPr lang="en-US" sz="2400" dirty="0">
                <a:solidFill>
                  <a:srgbClr val="FF0000"/>
                </a:solidFill>
                <a:latin typeface="Nika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811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DF89616-EAE3-4104-A971-4232FB41760C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653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D56A74-5859-4110-82C9-36C4F8B098B1}"/>
              </a:ext>
            </a:extLst>
          </p:cNvPr>
          <p:cNvSpPr/>
          <p:nvPr/>
        </p:nvSpPr>
        <p:spPr>
          <a:xfrm>
            <a:off x="1371600" y="274319"/>
            <a:ext cx="4558146" cy="745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89BB65-8EF1-4527-9367-6F6E44E7FA14}"/>
              </a:ext>
            </a:extLst>
          </p:cNvPr>
          <p:cNvSpPr/>
          <p:nvPr/>
        </p:nvSpPr>
        <p:spPr>
          <a:xfrm>
            <a:off x="7363690" y="400928"/>
            <a:ext cx="3394365" cy="4923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: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03E6D-84B9-4AD7-95BC-C8E042CC91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910" y="1747195"/>
            <a:ext cx="3243204" cy="2381459"/>
          </a:xfrm>
          <a:prstGeom prst="ellipse">
            <a:avLst/>
          </a:prstGeom>
          <a:ln>
            <a:solidFill>
              <a:srgbClr val="43D8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13BF83-DEB1-4042-86F1-A0A757B256C5}"/>
              </a:ext>
            </a:extLst>
          </p:cNvPr>
          <p:cNvSpPr txBox="1"/>
          <p:nvPr/>
        </p:nvSpPr>
        <p:spPr>
          <a:xfrm>
            <a:off x="1025236" y="4651795"/>
            <a:ext cx="1041862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লক্ষণগুল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0A73C-4B51-4AE6-AE44-BFE803C2DEC9}"/>
              </a:ext>
            </a:extLst>
          </p:cNvPr>
          <p:cNvSpPr/>
          <p:nvPr/>
        </p:nvSpPr>
        <p:spPr>
          <a:xfrm>
            <a:off x="748144" y="4651795"/>
            <a:ext cx="10778837" cy="142159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116711B-05F4-4BF3-97F3-FB03D4326D4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653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22AAD-671F-4555-BD8B-CD58532F2E65}"/>
              </a:ext>
            </a:extLst>
          </p:cNvPr>
          <p:cNvSpPr txBox="1"/>
          <p:nvPr/>
        </p:nvSpPr>
        <p:spPr>
          <a:xfrm>
            <a:off x="235527" y="211611"/>
            <a:ext cx="11720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সক্তি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E76DB-6382-46D8-9867-F40EBC2DF6B6}"/>
              </a:ext>
            </a:extLst>
          </p:cNvPr>
          <p:cNvSpPr txBox="1"/>
          <p:nvPr/>
        </p:nvSpPr>
        <p:spPr>
          <a:xfrm>
            <a:off x="235527" y="5029200"/>
            <a:ext cx="597130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শৈশ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রভাগ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অভিভাবকদের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248B7A-48E9-41F2-9D50-832C0555C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45194"/>
            <a:ext cx="5631870" cy="498924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12B36AC-4EF5-439C-A46F-AC95919FD76D}"/>
              </a:ext>
            </a:extLst>
          </p:cNvPr>
          <p:cNvSpPr/>
          <p:nvPr/>
        </p:nvSpPr>
        <p:spPr>
          <a:xfrm>
            <a:off x="364896" y="14314"/>
            <a:ext cx="11591576" cy="108019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3453E8-AD50-4A8D-BECD-D5BB558C6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2" y="1345194"/>
            <a:ext cx="5691970" cy="359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8680F11-A5AC-4A10-BDED-3F1791365721}"/>
              </a:ext>
            </a:extLst>
          </p:cNvPr>
          <p:cNvSpPr/>
          <p:nvPr/>
        </p:nvSpPr>
        <p:spPr>
          <a:xfrm>
            <a:off x="110836" y="1"/>
            <a:ext cx="12192000" cy="6857999"/>
          </a:xfrm>
          <a:prstGeom prst="frame">
            <a:avLst>
              <a:gd name="adj1" fmla="val 2653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59546C-34D2-4A40-AA0A-78CC7DB01CE2}"/>
              </a:ext>
            </a:extLst>
          </p:cNvPr>
          <p:cNvSpPr/>
          <p:nvPr/>
        </p:nvSpPr>
        <p:spPr>
          <a:xfrm>
            <a:off x="391392" y="335916"/>
            <a:ext cx="11800608" cy="665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AE8E7-DE98-4C12-AB46-EB983D52F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2" y="1108239"/>
            <a:ext cx="5093274" cy="3440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895BC1-A945-4518-BB59-D82E5A0AB87F}"/>
              </a:ext>
            </a:extLst>
          </p:cNvPr>
          <p:cNvSpPr/>
          <p:nvPr/>
        </p:nvSpPr>
        <p:spPr>
          <a:xfrm>
            <a:off x="391392" y="5138653"/>
            <a:ext cx="5093274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</a:rPr>
              <a:t>ফেসবুকে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আসক্ত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B27516-0CB3-41FD-85A3-CE59980F2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66" y="1176128"/>
            <a:ext cx="6596498" cy="37088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B73ED2-965E-40D3-A84F-9722C5628031}"/>
              </a:ext>
            </a:extLst>
          </p:cNvPr>
          <p:cNvSpPr/>
          <p:nvPr/>
        </p:nvSpPr>
        <p:spPr>
          <a:xfrm>
            <a:off x="5901169" y="5149114"/>
            <a:ext cx="5985164" cy="817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ইলফোনে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5A729B-0599-4BA9-9746-31B31241C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626481"/>
            <a:ext cx="6303819" cy="3681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D86305-D568-4DA7-819D-69E89AAD1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25" y="713853"/>
            <a:ext cx="4653966" cy="382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0A6C60-4BBE-497B-89DD-E9885A44C531}"/>
              </a:ext>
            </a:extLst>
          </p:cNvPr>
          <p:cNvSpPr txBox="1"/>
          <p:nvPr/>
        </p:nvSpPr>
        <p:spPr>
          <a:xfrm>
            <a:off x="6677891" y="4698553"/>
            <a:ext cx="551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অজান্তে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as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চালাচ্ছে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38462D10-C865-4B4E-936E-6E58F37B6A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75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F58CE9-5750-4101-9DDA-E067350B40C4}"/>
              </a:ext>
            </a:extLst>
          </p:cNvPr>
          <p:cNvSpPr txBox="1"/>
          <p:nvPr/>
        </p:nvSpPr>
        <p:spPr>
          <a:xfrm>
            <a:off x="609600" y="4770980"/>
            <a:ext cx="580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ছল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875F1-9B24-4CB5-AA90-8BD3EB123CCD}"/>
              </a:ext>
            </a:extLst>
          </p:cNvPr>
          <p:cNvSpPr txBox="1"/>
          <p:nvPr/>
        </p:nvSpPr>
        <p:spPr>
          <a:xfrm>
            <a:off x="609600" y="33761"/>
            <a:ext cx="1083425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93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EB4933F-80D9-4764-A3EE-958F826CF35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653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76F813-ABDD-4486-AE8B-9CCDA2BA8770}"/>
              </a:ext>
            </a:extLst>
          </p:cNvPr>
          <p:cNvSpPr/>
          <p:nvPr/>
        </p:nvSpPr>
        <p:spPr>
          <a:xfrm>
            <a:off x="401782" y="651164"/>
            <a:ext cx="11457709" cy="6373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1D00F7-0138-4997-BE58-325305CC3945}"/>
              </a:ext>
            </a:extLst>
          </p:cNvPr>
          <p:cNvSpPr/>
          <p:nvPr/>
        </p:nvSpPr>
        <p:spPr>
          <a:xfrm>
            <a:off x="290946" y="1399308"/>
            <a:ext cx="11568545" cy="4655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েসবুক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টুইটার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ইনস্টগ্র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,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এ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ধরনরে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নিজদে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এ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াইটগুলো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তরুণ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এ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বহা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02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E26C7C-EC91-42B8-A34F-30B0DDCB6072}"/>
              </a:ext>
            </a:extLst>
          </p:cNvPr>
          <p:cNvSpPr txBox="1"/>
          <p:nvPr/>
        </p:nvSpPr>
        <p:spPr>
          <a:xfrm>
            <a:off x="235527" y="320474"/>
            <a:ext cx="1179021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9284B-A0D0-4771-BB70-666A26749B91}"/>
              </a:ext>
            </a:extLst>
          </p:cNvPr>
          <p:cNvSpPr txBox="1"/>
          <p:nvPr/>
        </p:nvSpPr>
        <p:spPr>
          <a:xfrm>
            <a:off x="235527" y="1362436"/>
            <a:ext cx="117902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াইটে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70BE3D1-F855-4988-9992-E8E1150D46D9}"/>
              </a:ext>
            </a:extLst>
          </p:cNvPr>
          <p:cNvSpPr/>
          <p:nvPr/>
        </p:nvSpPr>
        <p:spPr>
          <a:xfrm>
            <a:off x="55418" y="0"/>
            <a:ext cx="12136581" cy="6858000"/>
          </a:xfrm>
          <a:prstGeom prst="frame">
            <a:avLst>
              <a:gd name="adj1" fmla="val 1995"/>
            </a:avLst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D2973-8725-4D6D-986B-95D6472B3FA6}"/>
              </a:ext>
            </a:extLst>
          </p:cNvPr>
          <p:cNvSpPr txBox="1"/>
          <p:nvPr/>
        </p:nvSpPr>
        <p:spPr>
          <a:xfrm>
            <a:off x="374073" y="2657588"/>
            <a:ext cx="112221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ডুকলে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েওয়া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FF838-C554-485B-9611-9F87461C3D22}"/>
              </a:ext>
            </a:extLst>
          </p:cNvPr>
          <p:cNvSpPr txBox="1"/>
          <p:nvPr/>
        </p:nvSpPr>
        <p:spPr>
          <a:xfrm>
            <a:off x="374074" y="4382966"/>
            <a:ext cx="11388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েওয়া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সময়টা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6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AB39B93-723C-4315-9570-16B32BCEBBC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653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3ECCED3-952C-41EC-95C1-DF9C48019949}"/>
              </a:ext>
            </a:extLst>
          </p:cNvPr>
          <p:cNvSpPr/>
          <p:nvPr/>
        </p:nvSpPr>
        <p:spPr>
          <a:xfrm>
            <a:off x="0" y="1"/>
            <a:ext cx="12192000" cy="7019778"/>
          </a:xfrm>
          <a:prstGeom prst="frame">
            <a:avLst>
              <a:gd name="adj1" fmla="val 348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F9F4F-7C5A-4B1E-B74A-8D338155A5AD}"/>
              </a:ext>
            </a:extLst>
          </p:cNvPr>
          <p:cNvSpPr/>
          <p:nvPr/>
        </p:nvSpPr>
        <p:spPr>
          <a:xfrm>
            <a:off x="960647" y="541402"/>
            <a:ext cx="6130638" cy="745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FDE15C-4F9C-4213-87DD-20588889C1F5}"/>
              </a:ext>
            </a:extLst>
          </p:cNvPr>
          <p:cNvSpPr/>
          <p:nvPr/>
        </p:nvSpPr>
        <p:spPr>
          <a:xfrm>
            <a:off x="8051932" y="637477"/>
            <a:ext cx="2678003" cy="4923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: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8A039-64E0-4297-86C5-FF7360769778}"/>
              </a:ext>
            </a:extLst>
          </p:cNvPr>
          <p:cNvSpPr txBox="1"/>
          <p:nvPr/>
        </p:nvSpPr>
        <p:spPr>
          <a:xfrm>
            <a:off x="401782" y="5547157"/>
            <a:ext cx="1144385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799A32-5E5F-4805-B5E3-ED92B9B415B3}"/>
              </a:ext>
            </a:extLst>
          </p:cNvPr>
          <p:cNvSpPr/>
          <p:nvPr/>
        </p:nvSpPr>
        <p:spPr>
          <a:xfrm>
            <a:off x="401782" y="4799221"/>
            <a:ext cx="11291454" cy="5861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E0297C-DBB5-46D4-982D-8729C81451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310" y="1529475"/>
            <a:ext cx="4600576" cy="2870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91782440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28442A1-C690-4968-850B-0FE562420ED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653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D6D0AD-CB3D-4044-B04B-3895A56FBF62}"/>
              </a:ext>
            </a:extLst>
          </p:cNvPr>
          <p:cNvSpPr/>
          <p:nvPr/>
        </p:nvSpPr>
        <p:spPr>
          <a:xfrm>
            <a:off x="420893" y="178040"/>
            <a:ext cx="10848529" cy="665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CFC73D-C7CB-429F-A9FE-806DB6A0EB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93" y="1246000"/>
            <a:ext cx="2593144" cy="3174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8659A2-DDF1-489F-8351-C101BB085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639" y="1395431"/>
            <a:ext cx="3001180" cy="3174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B8DD29-0D78-4B11-BCAD-AB86A3B210C3}"/>
              </a:ext>
            </a:extLst>
          </p:cNvPr>
          <p:cNvGrpSpPr/>
          <p:nvPr/>
        </p:nvGrpSpPr>
        <p:grpSpPr>
          <a:xfrm>
            <a:off x="3156949" y="1308263"/>
            <a:ext cx="5345375" cy="3348843"/>
            <a:chOff x="5280156" y="1843790"/>
            <a:chExt cx="5428960" cy="28779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8B27B6-8FE2-484E-94F4-B7EF696C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0156" y="1843790"/>
              <a:ext cx="2364828" cy="28569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6078A9-3D65-4939-8F9F-63E01D61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3895" y="1843790"/>
              <a:ext cx="3145221" cy="28779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853101C-23CB-4197-9396-1A288CC4CBE2}"/>
              </a:ext>
            </a:extLst>
          </p:cNvPr>
          <p:cNvSpPr txBox="1"/>
          <p:nvPr/>
        </p:nvSpPr>
        <p:spPr>
          <a:xfrm>
            <a:off x="207318" y="5088780"/>
            <a:ext cx="333944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105AA0-C3E2-4F9C-9BEC-1DFD1304428A}"/>
              </a:ext>
            </a:extLst>
          </p:cNvPr>
          <p:cNvSpPr txBox="1"/>
          <p:nvPr/>
        </p:nvSpPr>
        <p:spPr>
          <a:xfrm>
            <a:off x="3658125" y="5049666"/>
            <a:ext cx="48862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F3B30B-39C0-48C9-A16B-3BD568CC33D4}"/>
              </a:ext>
            </a:extLst>
          </p:cNvPr>
          <p:cNvSpPr txBox="1"/>
          <p:nvPr/>
        </p:nvSpPr>
        <p:spPr>
          <a:xfrm>
            <a:off x="8715640" y="5009664"/>
            <a:ext cx="317156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284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3003BA9-D955-4BB3-B8E5-7FAD79DE1411}"/>
              </a:ext>
            </a:extLst>
          </p:cNvPr>
          <p:cNvSpPr/>
          <p:nvPr/>
        </p:nvSpPr>
        <p:spPr>
          <a:xfrm>
            <a:off x="0" y="14068"/>
            <a:ext cx="12192000" cy="6857999"/>
          </a:xfrm>
          <a:prstGeom prst="frame">
            <a:avLst>
              <a:gd name="adj1" fmla="val 2653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91E77-8BC5-4D61-80C1-DB6A26F9608D}"/>
              </a:ext>
            </a:extLst>
          </p:cNvPr>
          <p:cNvSpPr txBox="1"/>
          <p:nvPr/>
        </p:nvSpPr>
        <p:spPr>
          <a:xfrm>
            <a:off x="249382" y="324488"/>
            <a:ext cx="11693235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আসক্তের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1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D9BCF-C129-4F61-8E21-6B170DD2A50F}"/>
              </a:ext>
            </a:extLst>
          </p:cNvPr>
          <p:cNvSpPr txBox="1"/>
          <p:nvPr/>
        </p:nvSpPr>
        <p:spPr>
          <a:xfrm>
            <a:off x="8042564" y="2667182"/>
            <a:ext cx="3525981" cy="3185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99308C44-B8B2-49A1-BEF7-5CA1C68AB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206213"/>
              </p:ext>
            </p:extLst>
          </p:nvPr>
        </p:nvGraphicFramePr>
        <p:xfrm>
          <a:off x="2433782" y="1357745"/>
          <a:ext cx="8095673" cy="517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6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81DC-29EF-478A-8477-D2C9E307C756}"/>
              </a:ext>
            </a:extLst>
          </p:cNvPr>
          <p:cNvSpPr txBox="1">
            <a:spLocks/>
          </p:cNvSpPr>
          <p:nvPr/>
        </p:nvSpPr>
        <p:spPr>
          <a:xfrm>
            <a:off x="689611" y="1473792"/>
            <a:ext cx="5087733" cy="4833746"/>
          </a:xfrm>
          <a:prstGeom prst="rect">
            <a:avLst/>
          </a:prstGeom>
          <a:solidFill>
            <a:srgbClr val="92D05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আগরপুর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জি.স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োরগ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dinislam.uisc@gmail.com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F1B65-681D-4392-BA2B-6BD9506DDFF3}"/>
              </a:ext>
            </a:extLst>
          </p:cNvPr>
          <p:cNvSpPr txBox="1">
            <a:spLocks/>
          </p:cNvSpPr>
          <p:nvPr/>
        </p:nvSpPr>
        <p:spPr>
          <a:xfrm>
            <a:off x="5777344" y="1473792"/>
            <a:ext cx="5874328" cy="4833746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000" i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i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000" i="1" u="sng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য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পিউটার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টারনেট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: ৫০ 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ট;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খ: 11 /07/২০20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্রিঃ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1B29C-B276-4CE8-952B-04D6EF634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5" y="1594762"/>
            <a:ext cx="1249847" cy="1162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5416F-82FF-4284-B984-8F03C9EA930D}"/>
              </a:ext>
            </a:extLst>
          </p:cNvPr>
          <p:cNvSpPr txBox="1"/>
          <p:nvPr/>
        </p:nvSpPr>
        <p:spPr>
          <a:xfrm>
            <a:off x="689611" y="550462"/>
            <a:ext cx="10962061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A5E58C4D-3C47-48F0-8106-9813B91656F3}"/>
              </a:ext>
            </a:extLst>
          </p:cNvPr>
          <p:cNvSpPr/>
          <p:nvPr/>
        </p:nvSpPr>
        <p:spPr>
          <a:xfrm>
            <a:off x="110836" y="1"/>
            <a:ext cx="12081164" cy="6858000"/>
          </a:xfrm>
          <a:prstGeom prst="bevel">
            <a:avLst>
              <a:gd name="adj" fmla="val 82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7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FCA3579F-6BF2-4C4F-85D9-6C9B884B7723}"/>
              </a:ext>
            </a:extLst>
          </p:cNvPr>
          <p:cNvSpPr/>
          <p:nvPr/>
        </p:nvSpPr>
        <p:spPr>
          <a:xfrm>
            <a:off x="1" y="0"/>
            <a:ext cx="12192000" cy="7343335"/>
          </a:xfrm>
          <a:prstGeom prst="bevel">
            <a:avLst>
              <a:gd name="adj" fmla="val 4071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83C6E9B-41E0-4E91-B2C0-A8F8AB4D9EB7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4089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DBAAC0-FE7A-433C-B616-B09493F391EC}"/>
              </a:ext>
            </a:extLst>
          </p:cNvPr>
          <p:cNvGrpSpPr/>
          <p:nvPr/>
        </p:nvGrpSpPr>
        <p:grpSpPr>
          <a:xfrm>
            <a:off x="1537855" y="1194422"/>
            <a:ext cx="9213272" cy="4236560"/>
            <a:chOff x="925296" y="1030762"/>
            <a:chExt cx="5398487" cy="34807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1B630F-733A-4582-B46B-C804EC0F4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296" y="2733718"/>
              <a:ext cx="2676525" cy="1704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1021FF-D81F-4E43-BF08-B136FB34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2767" y="1064213"/>
              <a:ext cx="2731016" cy="18715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0CF081-FAF7-4750-B336-9708D1657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297" y="1030762"/>
              <a:ext cx="2767012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CF5309-678A-42A7-B024-BCD720207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1821" y="2816997"/>
              <a:ext cx="2334285" cy="16944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543D4E-4588-4868-BEEE-91CDB3ECB04B}"/>
              </a:ext>
            </a:extLst>
          </p:cNvPr>
          <p:cNvSpPr txBox="1"/>
          <p:nvPr/>
        </p:nvSpPr>
        <p:spPr>
          <a:xfrm>
            <a:off x="1316182" y="424980"/>
            <a:ext cx="901930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A1AC9-6951-4B93-9293-8B8D381B2C10}"/>
              </a:ext>
            </a:extLst>
          </p:cNvPr>
          <p:cNvSpPr txBox="1"/>
          <p:nvPr/>
        </p:nvSpPr>
        <p:spPr>
          <a:xfrm>
            <a:off x="401782" y="5585855"/>
            <a:ext cx="1144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95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8C27CD1-E210-4306-A604-E0ECC9DFBB3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653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50BA05-1DF6-4727-93CC-DCDA82138385}"/>
              </a:ext>
            </a:extLst>
          </p:cNvPr>
          <p:cNvSpPr/>
          <p:nvPr/>
        </p:nvSpPr>
        <p:spPr>
          <a:xfrm>
            <a:off x="7218218" y="445151"/>
            <a:ext cx="4696691" cy="4923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: ১০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E1C6CB-5946-47B8-88AB-0F367FFF3D56}"/>
              </a:ext>
            </a:extLst>
          </p:cNvPr>
          <p:cNvSpPr/>
          <p:nvPr/>
        </p:nvSpPr>
        <p:spPr>
          <a:xfrm>
            <a:off x="277091" y="261004"/>
            <a:ext cx="6830291" cy="7854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FB710-594E-4427-A778-7619C8875B3B}"/>
              </a:ext>
            </a:extLst>
          </p:cNvPr>
          <p:cNvSpPr txBox="1"/>
          <p:nvPr/>
        </p:nvSpPr>
        <p:spPr>
          <a:xfrm>
            <a:off x="277091" y="1491601"/>
            <a:ext cx="11596254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১।আসক্তি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0E40B9-E609-41C2-AA59-900A58F1B0A5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653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41AC47-2D45-4EF4-A0EF-5C5C91D87B8B}"/>
              </a:ext>
            </a:extLst>
          </p:cNvPr>
          <p:cNvSpPr/>
          <p:nvPr/>
        </p:nvSpPr>
        <p:spPr>
          <a:xfrm>
            <a:off x="1440873" y="1219200"/>
            <a:ext cx="10099963" cy="38515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06D8E-3BC0-4902-AF1D-B64B8CACE95F}"/>
              </a:ext>
            </a:extLst>
          </p:cNvPr>
          <p:cNvSpPr/>
          <p:nvPr/>
        </p:nvSpPr>
        <p:spPr>
          <a:xfrm>
            <a:off x="443344" y="429487"/>
            <a:ext cx="11568546" cy="13577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বাড়ি এর ছবির ফলাফল">
            <a:extLst>
              <a:ext uri="{FF2B5EF4-FFF2-40B4-BE49-F238E27FC236}">
                <a16:creationId xmlns:a16="http://schemas.microsoft.com/office/drawing/2014/main" id="{C910410A-2AE2-4F34-979E-C9334367B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690" y="1858971"/>
            <a:ext cx="4807527" cy="3140055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0D8879-BE1D-402F-8104-45DEB7ECE2EA}"/>
              </a:ext>
            </a:extLst>
          </p:cNvPr>
          <p:cNvSpPr txBox="1"/>
          <p:nvPr/>
        </p:nvSpPr>
        <p:spPr>
          <a:xfrm>
            <a:off x="318655" y="5500255"/>
            <a:ext cx="1156854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63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D0B1B7-14B6-45B0-B471-0C4B4F7B637D}"/>
              </a:ext>
            </a:extLst>
          </p:cNvPr>
          <p:cNvSpPr/>
          <p:nvPr/>
        </p:nvSpPr>
        <p:spPr>
          <a:xfrm>
            <a:off x="132521" y="59635"/>
            <a:ext cx="11966713" cy="6712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CFCBEF2-BC46-4950-A81F-7A87640DBE56}"/>
              </a:ext>
            </a:extLst>
          </p:cNvPr>
          <p:cNvSpPr/>
          <p:nvPr/>
        </p:nvSpPr>
        <p:spPr>
          <a:xfrm>
            <a:off x="235527" y="193964"/>
            <a:ext cx="11720946" cy="6470071"/>
          </a:xfrm>
          <a:prstGeom prst="frame">
            <a:avLst>
              <a:gd name="adj1" fmla="val 7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AA811-3A6A-4912-AC89-7189CF75D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1" y="304800"/>
            <a:ext cx="11409218" cy="6359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38A88-CEBD-488C-A088-EF545AEB3F2B}"/>
              </a:ext>
            </a:extLst>
          </p:cNvPr>
          <p:cNvSpPr txBox="1"/>
          <p:nvPr/>
        </p:nvSpPr>
        <p:spPr>
          <a:xfrm rot="20289093">
            <a:off x="1605604" y="1892837"/>
            <a:ext cx="105576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ইকে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261EC2-081F-4DAD-B763-32BBFB6D8EEC}"/>
              </a:ext>
            </a:extLst>
          </p:cNvPr>
          <p:cNvSpPr txBox="1"/>
          <p:nvPr/>
        </p:nvSpPr>
        <p:spPr>
          <a:xfrm>
            <a:off x="353120" y="415633"/>
            <a:ext cx="1148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600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05A8B3E-147E-4F4C-8E59-30F48943A9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097E2-A8E5-4E46-B50F-75316202C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0" y="1806725"/>
            <a:ext cx="3658198" cy="3660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681451-72AA-4AE1-B569-7868C0737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42" y="1806725"/>
            <a:ext cx="3524362" cy="3660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A190A4-2286-4ACC-A188-DD53A6A17C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273" y="1806725"/>
            <a:ext cx="4149607" cy="3752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F95B8438-0E3E-4E62-9927-D9DB3BFD20F1}"/>
              </a:ext>
            </a:extLst>
          </p:cNvPr>
          <p:cNvSpPr/>
          <p:nvPr/>
        </p:nvSpPr>
        <p:spPr>
          <a:xfrm>
            <a:off x="199526" y="1787939"/>
            <a:ext cx="3811792" cy="3873637"/>
          </a:xfrm>
          <a:prstGeom prst="frame">
            <a:avLst>
              <a:gd name="adj1" fmla="val 188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07990D3-430C-414B-A5A2-55DA179B61F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679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A35A5E-0BC0-4C60-8521-5ED94410F1A9}"/>
              </a:ext>
            </a:extLst>
          </p:cNvPr>
          <p:cNvSpPr/>
          <p:nvPr/>
        </p:nvSpPr>
        <p:spPr>
          <a:xfrm>
            <a:off x="604910" y="991773"/>
            <a:ext cx="11005199" cy="1167618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C5470E-2792-4005-B27F-6D8A269ECF2A}"/>
              </a:ext>
            </a:extLst>
          </p:cNvPr>
          <p:cNvSpPr/>
          <p:nvPr/>
        </p:nvSpPr>
        <p:spPr>
          <a:xfrm>
            <a:off x="604910" y="3151164"/>
            <a:ext cx="11116035" cy="1572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ন্টারনেট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6006FAA-CEC7-4120-9F17-9FD5A44CA66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679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674D97-D141-4161-A981-771F39F3D475}"/>
              </a:ext>
            </a:extLst>
          </p:cNvPr>
          <p:cNvSpPr/>
          <p:nvPr/>
        </p:nvSpPr>
        <p:spPr>
          <a:xfrm>
            <a:off x="471055" y="311194"/>
            <a:ext cx="11402290" cy="773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40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1F5499-62B3-43EB-8DA1-8F1C5D423E79}"/>
              </a:ext>
            </a:extLst>
          </p:cNvPr>
          <p:cNvSpPr/>
          <p:nvPr/>
        </p:nvSpPr>
        <p:spPr>
          <a:xfrm>
            <a:off x="221673" y="1396111"/>
            <a:ext cx="11776363" cy="49907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88620"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এ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া…………</a:t>
            </a:r>
          </a:p>
          <a:p>
            <a:pPr marL="73152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3152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3152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3152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0854635-0650-41CA-AE39-682EAF7057DC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3F28D84-E381-470D-BCEF-CAC0441760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E57FFD1-C1E7-4D03-99EC-9C658FD9DBFB}"/>
              </a:ext>
            </a:extLst>
          </p:cNvPr>
          <p:cNvSpPr/>
          <p:nvPr/>
        </p:nvSpPr>
        <p:spPr>
          <a:xfrm>
            <a:off x="-1" y="124691"/>
            <a:ext cx="12192000" cy="6857999"/>
          </a:xfrm>
          <a:prstGeom prst="frame">
            <a:avLst>
              <a:gd name="adj1" fmla="val 2448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72D04-8ED8-4EA6-9518-9B074E775150}"/>
              </a:ext>
            </a:extLst>
          </p:cNvPr>
          <p:cNvSpPr/>
          <p:nvPr/>
        </p:nvSpPr>
        <p:spPr>
          <a:xfrm>
            <a:off x="868146" y="392071"/>
            <a:ext cx="10104654" cy="1111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ashBAN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ashBAN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ashBAN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ashBAN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ashBAN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ashBAN"/>
                <a:cs typeface="NikoshBAN" panose="02000000000000000000" pitchFamily="2" charset="0"/>
              </a:rPr>
              <a:t>ছব</a:t>
            </a:r>
            <a:r>
              <a:rPr lang="as-IN" sz="3600" dirty="0">
                <a:latin typeface="NikashBAN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ashBAN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ashBAN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ashBAN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ashBAN"/>
                <a:cs typeface="NikoshBAN" panose="02000000000000000000" pitchFamily="2" charset="0"/>
              </a:rPr>
              <a:t>ো</a:t>
            </a:r>
            <a:r>
              <a:rPr lang="en-US" sz="3600" dirty="0" err="1">
                <a:latin typeface="NikashBAN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ashBAN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ashBAN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ashBAN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ashBAN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ashBAN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B7231-2951-4D20-8EA5-BFE9927B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7" y="1895488"/>
            <a:ext cx="4930177" cy="3660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4908E-C8C9-45F0-A852-AB36139FF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63" y="1895488"/>
            <a:ext cx="5279009" cy="3660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CC49DB-A5F4-445E-9609-66693FF62802}"/>
              </a:ext>
            </a:extLst>
          </p:cNvPr>
          <p:cNvSpPr txBox="1"/>
          <p:nvPr/>
        </p:nvSpPr>
        <p:spPr>
          <a:xfrm>
            <a:off x="1163782" y="5914449"/>
            <a:ext cx="879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িউটার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লেখছে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9A66-E8C5-42F1-8046-C9249513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36" y="365126"/>
            <a:ext cx="7426037" cy="7694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9B24EF-B371-45FF-BE70-3BD8A967C0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9855"/>
            <a:ext cx="5501543" cy="2808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956FDF-BD21-4DF7-A511-5C3D6B18F4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86" y="2050473"/>
            <a:ext cx="4099214" cy="30578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9A9047-B745-4B95-AB1F-526E8B320993}"/>
              </a:ext>
            </a:extLst>
          </p:cNvPr>
          <p:cNvSpPr txBox="1"/>
          <p:nvPr/>
        </p:nvSpPr>
        <p:spPr>
          <a:xfrm>
            <a:off x="6700406" y="5392624"/>
            <a:ext cx="529763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A91F01-EA9C-4FE0-9AAA-3D9F23D96BF2}"/>
              </a:ext>
            </a:extLst>
          </p:cNvPr>
          <p:cNvSpPr/>
          <p:nvPr/>
        </p:nvSpPr>
        <p:spPr>
          <a:xfrm>
            <a:off x="658092" y="5569545"/>
            <a:ext cx="5681652" cy="70788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ভয়ানক</a:t>
            </a:r>
            <a:r>
              <a:rPr lang="en-US" sz="4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গেম</a:t>
            </a:r>
            <a:r>
              <a:rPr lang="en-US" sz="40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Flowchart: Punched Tape 11">
            <a:extLst>
              <a:ext uri="{FF2B5EF4-FFF2-40B4-BE49-F238E27FC236}">
                <a16:creationId xmlns:a16="http://schemas.microsoft.com/office/drawing/2014/main" id="{562D3AC8-BE19-43A5-928E-11E03DE4277F}"/>
              </a:ext>
            </a:extLst>
          </p:cNvPr>
          <p:cNvSpPr/>
          <p:nvPr/>
        </p:nvSpPr>
        <p:spPr>
          <a:xfrm>
            <a:off x="2064328" y="204877"/>
            <a:ext cx="7273636" cy="1076669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E2F544B-390F-43D4-891C-B545C9989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28"/>
            </a:avLst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5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A7D19E4-2F0F-4E2D-9D0C-EC954CF03095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653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8E90A-2D5B-468F-9771-B96B782E1FB4}"/>
              </a:ext>
            </a:extLst>
          </p:cNvPr>
          <p:cNvSpPr txBox="1"/>
          <p:nvPr/>
        </p:nvSpPr>
        <p:spPr>
          <a:xfrm>
            <a:off x="277092" y="387303"/>
            <a:ext cx="1065414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B54B7-D8C7-44DA-B5B9-FDDFBA6FB948}"/>
              </a:ext>
            </a:extLst>
          </p:cNvPr>
          <p:cNvSpPr txBox="1"/>
          <p:nvPr/>
        </p:nvSpPr>
        <p:spPr>
          <a:xfrm>
            <a:off x="277092" y="1302327"/>
            <a:ext cx="11567905" cy="16850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ভয়ানক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06858-D180-4568-A92C-F6BA0EC8309A}"/>
              </a:ext>
            </a:extLst>
          </p:cNvPr>
          <p:cNvSpPr txBox="1"/>
          <p:nvPr/>
        </p:nvSpPr>
        <p:spPr>
          <a:xfrm>
            <a:off x="277092" y="3386185"/>
            <a:ext cx="11430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0D3CD-43DD-42C1-B2C0-25316E46DFB6}"/>
              </a:ext>
            </a:extLst>
          </p:cNvPr>
          <p:cNvSpPr txBox="1"/>
          <p:nvPr/>
        </p:nvSpPr>
        <p:spPr>
          <a:xfrm>
            <a:off x="414997" y="4493844"/>
            <a:ext cx="114300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তরুনীরা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পিউটার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4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EADF0F-DDFC-4EE4-9418-540CCC2DAE61}"/>
              </a:ext>
            </a:extLst>
          </p:cNvPr>
          <p:cNvSpPr txBox="1"/>
          <p:nvPr/>
        </p:nvSpPr>
        <p:spPr>
          <a:xfrm>
            <a:off x="318655" y="464233"/>
            <a:ext cx="1149927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হ: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E9AD8-7A12-4CAC-8937-0C6D1DCC9F26}"/>
              </a:ext>
            </a:extLst>
          </p:cNvPr>
          <p:cNvSpPr txBox="1"/>
          <p:nvPr/>
        </p:nvSpPr>
        <p:spPr>
          <a:xfrm>
            <a:off x="187570" y="1461484"/>
            <a:ext cx="118168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সার্বক্ষণিক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েমটাই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েতরে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াভাবিক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17B7CE0-A977-4751-BF17-F70D2ED1F134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1608</Words>
  <Application>Microsoft Office PowerPoint</Application>
  <PresentationFormat>Widescreen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NikashBAN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ছবিগুলো দেখ।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3</dc:title>
  <dc:creator>DOEL</dc:creator>
  <cp:lastModifiedBy>DOEL</cp:lastModifiedBy>
  <cp:revision>156</cp:revision>
  <dcterms:created xsi:type="dcterms:W3CDTF">2020-06-29T01:18:02Z</dcterms:created>
  <dcterms:modified xsi:type="dcterms:W3CDTF">2020-07-12T05:23:38Z</dcterms:modified>
</cp:coreProperties>
</file>