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59" r:id="rId4"/>
    <p:sldId id="263" r:id="rId5"/>
    <p:sldId id="261" r:id="rId6"/>
    <p:sldId id="274" r:id="rId7"/>
    <p:sldId id="275" r:id="rId8"/>
    <p:sldId id="267" r:id="rId9"/>
    <p:sldId id="270" r:id="rId10"/>
    <p:sldId id="271" r:id="rId11"/>
    <p:sldId id="276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0DC70-8930-4547-AE05-5BC676594DE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D2C7E-503C-43B0-A49D-D87559A5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48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D2C7E-503C-43B0-A49D-D87559A50F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04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D2C7E-503C-43B0-A49D-D87559A50FB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9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662395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1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9610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0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015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5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4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836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860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9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54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10234"/>
            <a:ext cx="7315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D152007-2FC6-4187-9D07-1BDA185CB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964402"/>
            <a:ext cx="4114800" cy="5823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28600"/>
            <a:ext cx="3048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প্রশ্নের উত্তর লেখঃ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4478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১।গ্রামের ঘরগুলো দেখতে কেমন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তা খাতায় লিখ।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২।সেখানে লোকজন কীভাবে থাকে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তা খাতায় লিখ।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2980508-A0E8-439C-91B9-37CF4D94EF14}"/>
              </a:ext>
            </a:extLst>
          </p:cNvPr>
          <p:cNvSpPr txBox="1"/>
          <p:nvPr/>
        </p:nvSpPr>
        <p:spPr>
          <a:xfrm>
            <a:off x="228600" y="2286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16130AD-6DB4-4825-A266-B5665E31982F}"/>
              </a:ext>
            </a:extLst>
          </p:cNvPr>
          <p:cNvSpPr txBox="1"/>
          <p:nvPr/>
        </p:nvSpPr>
        <p:spPr>
          <a:xfrm>
            <a:off x="228600" y="1447801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অংশটুকু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79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9200" y="291691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832A2C-F8C8-4481-B8A0-F24A039E6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23" y="2133600"/>
            <a:ext cx="4280154" cy="3862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76394"/>
            <a:ext cx="5257800" cy="707886"/>
          </a:xfrm>
          <a:prstGeom prst="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8382000" cy="34163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বাংলা</a:t>
            </a: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তৃতীয় </a:t>
            </a: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সময়ঃ৪০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মিনিট </a:t>
            </a:r>
          </a:p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পাঠ শিরোনামঃ আমাদের গ্রাম।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আমাদের ছোট ............মোরা ডরি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6705600" cy="646331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001000" cy="397031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২.১.২ কবিতা শুনে বুঝতে পারবে</a:t>
            </a:r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২.১.৩ কবিতা শ্রবণযোগ্য স্বরে আবৃত্তি করতে পারবে।</a:t>
            </a:r>
          </a:p>
          <a:p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২.২.২ প্রমিত উচ্চারনে কবিতা আবৃত্তি করতে পারবে।</a:t>
            </a:r>
          </a:p>
          <a:p>
            <a:r>
              <a:rPr lang="bn-BD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২.৩.২ কবিতার প্রশ্নের উত্তর লিখতে পারবে।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4033252" cy="4038600"/>
          </a:xfrm>
          <a:prstGeom prst="rect">
            <a:avLst/>
          </a:prstGeom>
        </p:spPr>
      </p:pic>
      <p:pic>
        <p:nvPicPr>
          <p:cNvPr id="3" name="Picture 2" descr="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207477"/>
            <a:ext cx="41148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="" xmlns:a16="http://schemas.microsoft.com/office/drawing/2014/main" id="{C3C41DC2-103B-4A50-8310-2535822B1EAA}"/>
              </a:ext>
            </a:extLst>
          </p:cNvPr>
          <p:cNvSpPr/>
          <p:nvPr/>
        </p:nvSpPr>
        <p:spPr>
          <a:xfrm>
            <a:off x="1657350" y="914400"/>
            <a:ext cx="5829300" cy="480060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76A8B29-D8E0-47F9-B915-EB8A83885F03}"/>
              </a:ext>
            </a:extLst>
          </p:cNvPr>
          <p:cNvSpPr txBox="1"/>
          <p:nvPr/>
        </p:nvSpPr>
        <p:spPr>
          <a:xfrm>
            <a:off x="2438400" y="236220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.jpg">
            <a:extLst>
              <a:ext uri="{FF2B5EF4-FFF2-40B4-BE49-F238E27FC236}">
                <a16:creationId xmlns="" xmlns:a16="http://schemas.microsoft.com/office/drawing/2014/main" id="{AC8C07C6-A382-43BD-B95B-C89D7DCC9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63" y="1011365"/>
            <a:ext cx="2667274" cy="2669196"/>
          </a:xfrm>
          <a:prstGeom prst="rect">
            <a:avLst/>
          </a:prstGeom>
        </p:spPr>
      </p:pic>
      <p:pic>
        <p:nvPicPr>
          <p:cNvPr id="3" name="Picture 2" descr="45.jpg">
            <a:extLst>
              <a:ext uri="{FF2B5EF4-FFF2-40B4-BE49-F238E27FC236}">
                <a16:creationId xmlns="" xmlns:a16="http://schemas.microsoft.com/office/drawing/2014/main" id="{2DF5D645-1F02-42AA-A36B-2C5651BA4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3695" y="970499"/>
            <a:ext cx="2739754" cy="2657308"/>
          </a:xfrm>
          <a:prstGeom prst="rect">
            <a:avLst/>
          </a:prstGeom>
        </p:spPr>
      </p:pic>
      <p:pic>
        <p:nvPicPr>
          <p:cNvPr id="4" name="Picture 3" descr="48.jpg">
            <a:extLst>
              <a:ext uri="{FF2B5EF4-FFF2-40B4-BE49-F238E27FC236}">
                <a16:creationId xmlns="" xmlns:a16="http://schemas.microsoft.com/office/drawing/2014/main" id="{891220A1-428E-4907-B41F-A9D58C6BA5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8707" y="970499"/>
            <a:ext cx="3122957" cy="2731230"/>
          </a:xfrm>
          <a:prstGeom prst="rect">
            <a:avLst/>
          </a:prstGeom>
        </p:spPr>
      </p:pic>
      <p:pic>
        <p:nvPicPr>
          <p:cNvPr id="5" name="Picture 4" descr="57.jpg">
            <a:extLst>
              <a:ext uri="{FF2B5EF4-FFF2-40B4-BE49-F238E27FC236}">
                <a16:creationId xmlns="" xmlns:a16="http://schemas.microsoft.com/office/drawing/2014/main" id="{1CADE587-D3C2-40F8-B86D-096E96D490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9507" y="3908816"/>
            <a:ext cx="2976694" cy="2747718"/>
          </a:xfrm>
          <a:prstGeom prst="rect">
            <a:avLst/>
          </a:prstGeom>
        </p:spPr>
      </p:pic>
      <p:pic>
        <p:nvPicPr>
          <p:cNvPr id="7" name="Picture 6" descr="55.jpg">
            <a:extLst>
              <a:ext uri="{FF2B5EF4-FFF2-40B4-BE49-F238E27FC236}">
                <a16:creationId xmlns="" xmlns:a16="http://schemas.microsoft.com/office/drawing/2014/main" id="{08E9C1DE-A05F-44D9-AC9D-AD7EF4CF27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57800" y="3967508"/>
            <a:ext cx="2864836" cy="27026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DC4117E-880D-429A-AD49-CF495B4CCC39}"/>
              </a:ext>
            </a:extLst>
          </p:cNvPr>
          <p:cNvSpPr txBox="1"/>
          <p:nvPr/>
        </p:nvSpPr>
        <p:spPr>
          <a:xfrm>
            <a:off x="104609" y="25645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চল আমরা আরো কিছু ছবি 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54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AED0AB6-3BAD-4B2C-936A-1AAD77F43427}"/>
              </a:ext>
            </a:extLst>
          </p:cNvPr>
          <p:cNvSpPr txBox="1"/>
          <p:nvPr/>
        </p:nvSpPr>
        <p:spPr>
          <a:xfrm>
            <a:off x="1143000" y="838200"/>
            <a:ext cx="701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গ্রাম</a:t>
            </a:r>
          </a:p>
          <a:p>
            <a:pPr algn="ctr"/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বন্দে আলী মিঞা</a:t>
            </a:r>
          </a:p>
          <a:p>
            <a:pPr algn="ctr"/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ছোট গাঁয়ে ছোট ছোট ঘর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থাকি সেথা সবে মিলে নাহি কেহ পর।</a:t>
            </a:r>
          </a:p>
          <a:p>
            <a:pPr algn="ctr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পাড়ার সকল ছেলে মোরা ভাই ভাই</a:t>
            </a:r>
          </a:p>
          <a:p>
            <a:pPr algn="ctr"/>
            <a:r>
              <a:rPr lang="bn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এক সাথে খেলি আর পাঠশালে যায়।</a:t>
            </a:r>
          </a:p>
          <a:p>
            <a:pPr algn="ctr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হিংসা ও মারামারি কভু নাহি করি</a:t>
            </a:r>
          </a:p>
          <a:p>
            <a:pPr algn="ctr"/>
            <a:r>
              <a:rPr lang="bn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পিতা মাতা গুরুজনে সদা মোরা ডরি।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1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4953000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নতুন শব্দ ও শব্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দার্থ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সেথা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4509" y="196185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সেখানে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754" y="3429000"/>
            <a:ext cx="201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পাঠশালা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7778" y="3390315"/>
            <a:ext cx="3572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সঠিক উত্তরে টিক (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∙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)চিহ্ন দাওঃ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১।পাড়ার সকল ছেলে একসঙ্গে কী করে?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ক.মাছ ধরে খ.বাজারে যায় গ.বেড়াতে যায় ঘ.খেলাধুলা করে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02966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ক.খেলাকরা খ.বিদ্যালয়ে যাওয়া গ.মারামারি করা ঘ.গুরুজনকে ভয় করা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22098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3614" y="1981200"/>
            <a:ext cx="482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3738304"/>
            <a:ext cx="482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∙</a:t>
            </a:r>
            <a:endParaRPr lang="en-US" sz="36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5B1649B-9C42-46BA-8385-5554B8883D5A}"/>
              </a:ext>
            </a:extLst>
          </p:cNvPr>
          <p:cNvSpPr txBox="1"/>
          <p:nvPr/>
        </p:nvSpPr>
        <p:spPr>
          <a:xfrm>
            <a:off x="533400" y="3384361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২।কোন  কাজ থেকে নিজেকে বিরত রাখবো?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/>
      <p:bldP spid="11" grpId="0"/>
      <p:bldP spid="8" grpId="0"/>
    </p:bldLst>
  </p:timing>
</p:sld>
</file>

<file path=ppt/theme/theme1.xml><?xml version="1.0" encoding="utf-8"?>
<a:theme xmlns:a="http://schemas.openxmlformats.org/drawingml/2006/main" name="Feathered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623</TotalTime>
  <Words>221</Words>
  <Application>Microsoft Office PowerPoint</Application>
  <PresentationFormat>On-screen Show (4:3)</PresentationFormat>
  <Paragraphs>46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Schoolbook</vt:lpstr>
      <vt:lpstr>Corbel</vt:lpstr>
      <vt:lpstr>NikoshBAN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PC10</dc:creator>
  <cp:lastModifiedBy>Sharmin</cp:lastModifiedBy>
  <cp:revision>104</cp:revision>
  <dcterms:created xsi:type="dcterms:W3CDTF">2006-08-16T00:00:00Z</dcterms:created>
  <dcterms:modified xsi:type="dcterms:W3CDTF">2020-07-12T07:54:33Z</dcterms:modified>
</cp:coreProperties>
</file>