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95" r:id="rId1"/>
    <p:sldMasterId id="2147483869" r:id="rId2"/>
    <p:sldMasterId id="2147483887" r:id="rId3"/>
    <p:sldMasterId id="2147483908" r:id="rId4"/>
    <p:sldMasterId id="2147483920" r:id="rId5"/>
    <p:sldMasterId id="2147483942" r:id="rId6"/>
  </p:sldMasterIdLst>
  <p:notesMasterIdLst>
    <p:notesMasterId r:id="rId32"/>
  </p:notesMasterIdLst>
  <p:sldIdLst>
    <p:sldId id="541" r:id="rId7"/>
    <p:sldId id="540" r:id="rId8"/>
    <p:sldId id="533" r:id="rId9"/>
    <p:sldId id="535" r:id="rId10"/>
    <p:sldId id="457" r:id="rId11"/>
    <p:sldId id="463" r:id="rId12"/>
    <p:sldId id="464" r:id="rId13"/>
    <p:sldId id="536" r:id="rId14"/>
    <p:sldId id="537" r:id="rId15"/>
    <p:sldId id="525" r:id="rId16"/>
    <p:sldId id="449" r:id="rId17"/>
    <p:sldId id="451" r:id="rId18"/>
    <p:sldId id="514" r:id="rId19"/>
    <p:sldId id="515" r:id="rId20"/>
    <p:sldId id="516" r:id="rId21"/>
    <p:sldId id="517" r:id="rId22"/>
    <p:sldId id="518" r:id="rId23"/>
    <p:sldId id="519" r:id="rId24"/>
    <p:sldId id="521" r:id="rId25"/>
    <p:sldId id="520" r:id="rId26"/>
    <p:sldId id="527" r:id="rId27"/>
    <p:sldId id="529" r:id="rId28"/>
    <p:sldId id="530" r:id="rId29"/>
    <p:sldId id="538" r:id="rId30"/>
    <p:sldId id="539" r:id="rId31"/>
  </p:sldIdLst>
  <p:sldSz cx="12192000" cy="6858000"/>
  <p:notesSz cx="6858000" cy="9144000"/>
  <p:embeddedFontLst>
    <p:embeddedFont>
      <p:font typeface="NikoshBAN" panose="02000000000000000000" pitchFamily="2" charset="0"/>
      <p:regular r:id="rId33"/>
    </p:embeddedFont>
    <p:embeddedFont>
      <p:font typeface="SolaimanLipi" panose="03000609000000000000" pitchFamily="65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Arial Unicode MS" panose="020B0604020202020204" charset="-128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FF"/>
    <a:srgbClr val="FF0066"/>
    <a:srgbClr val="FF6699"/>
    <a:srgbClr val="0202BE"/>
    <a:srgbClr val="0000CC"/>
    <a:srgbClr val="DA0058"/>
    <a:srgbClr val="006600"/>
    <a:srgbClr val="7FE99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9539" autoAdjust="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089A-CB4B-4340-BE98-D6C73BBA18EC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31DA-4A19-4174-9529-984F5BE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2DBBA-AFF4-4428-94CC-FC0330D13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39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35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565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2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7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7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3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4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255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77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7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310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24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9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9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9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7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70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212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46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42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45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27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90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07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80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0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92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9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72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17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1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3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44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97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77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0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8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9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9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0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6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8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8"/>
            <a:ext cx="709845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06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08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59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58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158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57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1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06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1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16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2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0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420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95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63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64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8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61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98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996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13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24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1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74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42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2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1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8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8"/>
            <a:ext cx="709845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836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8"/>
            <a:ext cx="7098453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77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99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18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26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43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60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0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02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5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6" r:id="rId20"/>
    <p:sldLayoutId id="2147483868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7/12/2020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4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8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3F9BF6-5070-4B5E-ACE1-006B4D54E5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3F061C-5CEE-41E9-80E1-E738FE9F50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EAF0F8"/>
            </a:gs>
            <a:gs pos="77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9A99CD-E614-42B3-8A1E-10AC16FBA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AFDEBC-E259-46D0-B1B8-7E421E09FB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B7FF"/>
            </a:gs>
            <a:gs pos="86000">
              <a:schemeClr val="accent1">
                <a:lumMod val="20000"/>
                <a:lumOff val="80000"/>
              </a:schemeClr>
            </a:gs>
            <a:gs pos="71000">
              <a:schemeClr val="accent2">
                <a:lumMod val="20000"/>
                <a:lumOff val="80000"/>
              </a:schemeClr>
            </a:gs>
            <a:gs pos="59000">
              <a:schemeClr val="accent1">
                <a:lumMod val="20000"/>
                <a:lumOff val="80000"/>
              </a:schemeClr>
            </a:gs>
            <a:gs pos="40000">
              <a:srgbClr val="F6E6DB"/>
            </a:gs>
            <a:gs pos="20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1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9470" y="1075954"/>
            <a:ext cx="105511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কমিউনিকেশনে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ট্রান্সমিশনে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উঠানামার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উঠানামার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ধরণকে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ওয়েভফর্ম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ওয়েবফর্মকে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সিগনালের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ওয়েবফর্মকে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ফ্রিকোয়েন্সি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ফ্রিকোয়েন্সি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হার্টজ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>
                <a:latin typeface="+mj-lt"/>
                <a:cs typeface="NikoshBAN" pitchFamily="2" charset="0"/>
              </a:rPr>
              <a:t>Hz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2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8"/>
    </mc:Choice>
    <mc:Fallback xmlns="">
      <p:transition spd="slow" advTm="3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39635" y="720437"/>
            <a:ext cx="770075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39635" y="263237"/>
            <a:ext cx="7792194" cy="1094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39635" y="2514600"/>
            <a:ext cx="7700754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39635" y="2230581"/>
            <a:ext cx="7792194" cy="12676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9635" y="5361709"/>
            <a:ext cx="7792194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39635" y="5340927"/>
            <a:ext cx="7792194" cy="1239982"/>
          </a:xfrm>
          <a:prstGeom prst="rect">
            <a:avLst/>
          </a:prstGeom>
          <a:solidFill>
            <a:srgbClr val="7FE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7818" y="138544"/>
            <a:ext cx="1659079" cy="659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31829" y="138543"/>
            <a:ext cx="2286000" cy="66751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প্রতিটির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ট্রান্সফারের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08823"/>
      </p:ext>
    </p:extLst>
  </p:cSld>
  <p:clrMapOvr>
    <a:masterClrMapping/>
  </p:clrMapOvr>
  <p:transition spd="slow" advTm="172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5" y="849416"/>
            <a:ext cx="4210065" cy="536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55401" y="849416"/>
            <a:ext cx="72292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atin typeface="NikoshBAN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ট্রান্সফারের</a:t>
            </a:r>
            <a:r>
              <a:rPr lang="en-US" sz="3600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হারকে</a:t>
            </a:r>
            <a:r>
              <a:rPr lang="en-US" sz="3600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bps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bit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per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second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bps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459"/>
    </mc:Choice>
    <mc:Fallback xmlns="">
      <p:transition advTm="27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24997" y="361818"/>
            <a:ext cx="10809059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স্পিড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উইডথ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n w="19050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n w="19050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11083" y="1293223"/>
            <a:ext cx="2216728" cy="4140926"/>
            <a:chOff x="64895" y="1322020"/>
            <a:chExt cx="2376969" cy="2328862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1143000" y="2888881"/>
              <a:ext cx="1295400" cy="533400"/>
            </a:xfrm>
            <a:prstGeom prst="homePlate">
              <a:avLst>
                <a:gd name="adj" fmla="val 27468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41300" indent="-241300" defTabSz="642938" eaLnBrk="1" hangingPunct="1"/>
              <a:endParaRPr lang="en-US"/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1219200" y="1517281"/>
              <a:ext cx="1219200" cy="533400"/>
            </a:xfrm>
            <a:prstGeom prst="homePlate">
              <a:avLst>
                <a:gd name="adj" fmla="val 25852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41300" indent="-241300" defTabSz="642938" eaLnBrk="1" hangingPunct="1"/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1222664" y="2203081"/>
              <a:ext cx="1219200" cy="533400"/>
            </a:xfrm>
            <a:prstGeom prst="homePlate">
              <a:avLst>
                <a:gd name="adj" fmla="val 25852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241300" indent="-241300" defTabSz="642938" eaLnBrk="1" hangingPunct="1"/>
              <a:endParaRPr lang="en-US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>
              <a:off x="-272353" y="1659268"/>
              <a:ext cx="2328862" cy="1654365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0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023" y="10920"/>
                  </a:moveTo>
                  <a:cubicBezTo>
                    <a:pt x="7022" y="10880"/>
                    <a:pt x="7022" y="10840"/>
                    <a:pt x="7022" y="10800"/>
                  </a:cubicBezTo>
                  <a:cubicBezTo>
                    <a:pt x="7022" y="8713"/>
                    <a:pt x="8713" y="7022"/>
                    <a:pt x="10800" y="7022"/>
                  </a:cubicBezTo>
                  <a:cubicBezTo>
                    <a:pt x="12886" y="7022"/>
                    <a:pt x="14578" y="8713"/>
                    <a:pt x="14578" y="10800"/>
                  </a:cubicBezTo>
                  <a:cubicBezTo>
                    <a:pt x="14578" y="10840"/>
                    <a:pt x="14577" y="10880"/>
                    <a:pt x="14576" y="10920"/>
                  </a:cubicBezTo>
                  <a:lnTo>
                    <a:pt x="21594" y="11145"/>
                  </a:lnTo>
                  <a:cubicBezTo>
                    <a:pt x="21598" y="11030"/>
                    <a:pt x="21600" y="1091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15"/>
                    <a:pt x="1" y="11030"/>
                    <a:pt x="5" y="11145"/>
                  </a:cubicBezTo>
                  <a:lnTo>
                    <a:pt x="7023" y="10920"/>
                  </a:lnTo>
                  <a:close/>
                </a:path>
              </a:pathLst>
            </a:custGeom>
            <a:gradFill rotWithShape="1">
              <a:gsLst>
                <a:gs pos="0">
                  <a:srgbClr val="759E00"/>
                </a:gs>
                <a:gs pos="50000">
                  <a:srgbClr val="364900"/>
                </a:gs>
                <a:gs pos="100000">
                  <a:srgbClr val="759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230411" y="1791465"/>
            <a:ext cx="5430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ন্যারো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Narrow Band)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95924" y="3040519"/>
            <a:ext cx="512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Voice Band</a:t>
            </a:r>
            <a:r>
              <a:rPr lang="bn-BD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)</a:t>
            </a:r>
            <a:endParaRPr lang="en-US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5924" y="4230293"/>
            <a:ext cx="5129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Broad Band)</a:t>
            </a:r>
            <a:endParaRPr lang="en-US" sz="3600" dirty="0">
              <a:solidFill>
                <a:srgbClr val="0000CC"/>
              </a:solidFill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2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8"/>
    </mc:Choice>
    <mc:Fallback xmlns="">
      <p:transition spd="slow" advTm="21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1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 build="allAtOnce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1" t="15362" b="13606"/>
          <a:stretch/>
        </p:blipFill>
        <p:spPr>
          <a:xfrm>
            <a:off x="7281356" y="3370678"/>
            <a:ext cx="4304713" cy="2963862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9516" y="307872"/>
            <a:ext cx="6098031" cy="602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</a:t>
            </a:r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ব্যান্ড 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Narrow Band)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সাধারণত ৪৫ থেকে ৩০০ 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bps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র্য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ন্ত ডেটা স্থানান্তর গতিকে</a:t>
            </a:r>
            <a:r>
              <a:rPr lang="bn-IN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ন্যারো ব্যান্ড বলে। </a:t>
            </a:r>
            <a:endParaRPr lang="en-US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ব্যান্ড ব্যবহার করা হয়</a:t>
            </a:r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ধীর গতি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ডেটা স্থানান্তরের ক্ষেত্রে 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স্থানান্তরের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0">
              <a:lnSpc>
                <a:spcPct val="150000"/>
              </a:lnSpc>
              <a:buNone/>
            </a:pPr>
            <a:endParaRPr lang="en-US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91" y="448187"/>
            <a:ext cx="4304713" cy="2548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8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9"/>
    </mc:Choice>
    <mc:Fallback xmlns="">
      <p:transition spd="slow" advTm="25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1425" y="1136384"/>
            <a:ext cx="6287193" cy="85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</a:t>
            </a:r>
            <a:r>
              <a:rPr lang="en-US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bn-BD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ব্যান্ডকে ব্যবহার করা হয়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টেলিগ্রাফিতে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Wingdings" pitchFamily="2" charset="2"/>
              <a:buChar char=":"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Wingdings" pitchFamily="2" charset="2"/>
              <a:buChar char=":"/>
            </a:pPr>
            <a:endParaRPr lang="en-US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bn-IN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312038"/>
            <a:ext cx="4946871" cy="288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21" y="3436626"/>
            <a:ext cx="4946871" cy="315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21424" y="4477435"/>
            <a:ext cx="6633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 তারের ব্যবহার বেশী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স্থানান্তরের গতি কম।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2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4"/>
    </mc:Choice>
    <mc:Fallback xmlns="">
      <p:transition spd="slow" advTm="12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7856" y="896471"/>
            <a:ext cx="11609102" cy="1396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BD" sz="5200" b="1" dirty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 ব্যান্ড </a:t>
            </a:r>
            <a:r>
              <a:rPr lang="bn-BD" sz="5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5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Voice Band</a:t>
            </a:r>
            <a:r>
              <a:rPr lang="bn-BD" sz="5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)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BD" sz="4600" b="1" dirty="0" smtClean="0">
                <a:latin typeface="NikoshBAN" pitchFamily="2" charset="0"/>
                <a:cs typeface="NikoshBAN" pitchFamily="2" charset="0"/>
              </a:rPr>
              <a:t>এই ব্যান্ডের ডেট</a:t>
            </a:r>
            <a:r>
              <a:rPr lang="en-US" sz="4600" b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4600" b="1" dirty="0" smtClean="0">
                <a:latin typeface="NikoshBAN" pitchFamily="2" charset="0"/>
                <a:cs typeface="NikoshBAN" pitchFamily="2" charset="0"/>
              </a:rPr>
              <a:t> ট্রান্সমিশন গতি</a:t>
            </a:r>
            <a:r>
              <a:rPr lang="bn-IN" sz="4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smtClean="0">
                <a:latin typeface="+mj-lt"/>
                <a:cs typeface="NikoshBAN" pitchFamily="2" charset="0"/>
              </a:rPr>
              <a:t>300 </a:t>
            </a:r>
            <a:r>
              <a:rPr lang="en-US" sz="4600" b="1" dirty="0">
                <a:latin typeface="+mj-lt"/>
                <a:cs typeface="NikoshBAN" pitchFamily="2" charset="0"/>
              </a:rPr>
              <a:t>bps</a:t>
            </a:r>
            <a:r>
              <a:rPr lang="bn-BD" sz="4600" b="1" dirty="0" smtClean="0">
                <a:latin typeface="+mj-lt"/>
                <a:cs typeface="NikoshBAN" pitchFamily="2" charset="0"/>
              </a:rPr>
              <a:t> </a:t>
            </a:r>
            <a:r>
              <a:rPr lang="bn-BD" sz="4600" b="1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600" b="1" dirty="0" smtClean="0">
                <a:latin typeface="+mj-lt"/>
                <a:cs typeface="NikoshBAN" pitchFamily="2" charset="0"/>
              </a:rPr>
              <a:t>9600</a:t>
            </a:r>
            <a:r>
              <a:rPr lang="bn-BD" sz="4600" b="1" dirty="0" smtClean="0">
                <a:latin typeface="+mj-lt"/>
                <a:cs typeface="NikoshBAN" pitchFamily="2" charset="0"/>
              </a:rPr>
              <a:t> </a:t>
            </a:r>
            <a:r>
              <a:rPr lang="en-US" sz="4600" b="1" dirty="0" smtClean="0">
                <a:latin typeface="+mj-lt"/>
                <a:cs typeface="NikoshBAN" pitchFamily="2" charset="0"/>
              </a:rPr>
              <a:t>bps</a:t>
            </a:r>
            <a:r>
              <a:rPr lang="bn-BD" sz="4600" b="1" dirty="0" smtClean="0">
                <a:latin typeface="+mj-lt"/>
                <a:cs typeface="NikoshBAN" pitchFamily="2" charset="0"/>
              </a:rPr>
              <a:t> </a:t>
            </a:r>
            <a:r>
              <a:rPr lang="bn-BD" sz="4600" b="1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600" b="1" dirty="0" err="1" smtClean="0">
                <a:latin typeface="NikoshBAN" pitchFamily="2" charset="0"/>
                <a:cs typeface="NikoshBAN" pitchFamily="2" charset="0"/>
              </a:rPr>
              <a:t>র্য</a:t>
            </a:r>
            <a:r>
              <a:rPr lang="bn-BD" sz="4600" b="1" dirty="0" smtClean="0">
                <a:latin typeface="NikoshBAN" pitchFamily="2" charset="0"/>
                <a:cs typeface="NikoshBAN" pitchFamily="2" charset="0"/>
              </a:rPr>
              <a:t>ন্ত হয়ে থাকে।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  <a:p>
            <a:pPr marL="274320" indent="0" algn="just">
              <a:buNone/>
            </a:pPr>
            <a:endParaRPr lang="en-US" sz="41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04" y="2882852"/>
            <a:ext cx="4473965" cy="266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7854" y="3266158"/>
            <a:ext cx="5513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সাধারণত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করা হয়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ল্যান্ড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 লাইনে।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6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5"/>
    </mc:Choice>
    <mc:Fallback xmlns="">
      <p:transition spd="slow" advTm="19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55673" y="1017095"/>
            <a:ext cx="6192981" cy="5383705"/>
            <a:chOff x="5288161" y="1017095"/>
            <a:chExt cx="5789202" cy="5383705"/>
          </a:xfrm>
        </p:grpSpPr>
        <p:grpSp>
          <p:nvGrpSpPr>
            <p:cNvPr id="16" name="Group 15"/>
            <p:cNvGrpSpPr/>
            <p:nvPr/>
          </p:nvGrpSpPr>
          <p:grpSpPr>
            <a:xfrm>
              <a:off x="5288161" y="3569779"/>
              <a:ext cx="5789202" cy="2831021"/>
              <a:chOff x="4884060" y="3886200"/>
              <a:chExt cx="4183740" cy="25146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060" y="3886200"/>
                <a:ext cx="4183740" cy="25146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9022" flipV="1">
                <a:off x="7721395" y="4825992"/>
                <a:ext cx="368053" cy="51251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288161" y="1017095"/>
              <a:ext cx="5789202" cy="2427848"/>
              <a:chOff x="4343400" y="1578333"/>
              <a:chExt cx="4735544" cy="187452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1578333"/>
                <a:ext cx="2743200" cy="18745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34" r="15854"/>
              <a:stretch/>
            </p:blipFill>
            <p:spPr>
              <a:xfrm>
                <a:off x="7631144" y="1734543"/>
                <a:ext cx="1447800" cy="15621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740856" y="2417485"/>
                <a:ext cx="1097280" cy="13716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17854" y="1217612"/>
            <a:ext cx="5140837" cy="518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এছাড়াও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 ব্যান্ড </a:t>
            </a:r>
            <a:r>
              <a:rPr lang="bn-BD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Voice Band</a:t>
            </a:r>
            <a:r>
              <a:rPr lang="bn-BD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)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0" indent="0"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 থেকে প্রিন্টারে ডেটা স্থানান্তরের ক্ষেত্রে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র্ড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রিডার থেকে কম্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উটারে ডেটা স্থানান্তরের ক্ষেত্রে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4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65"/>
    </mc:Choice>
    <mc:Fallback xmlns="">
      <p:transition spd="slow" advTm="19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7795" y="1263651"/>
            <a:ext cx="11427614" cy="1479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উচ্চগতি সম্পন্ন ডেটা স্থানান্তর ব্যান্ডউইথ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গতি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কমপক্ষে 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1Mbps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মেগা বিট পার সেকেন্ড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আরও উচ্চ গতি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Gbps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BD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 হয়ে থাকে। </a:t>
            </a:r>
            <a:endParaRPr lang="en-US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7"/>
          <a:stretch/>
        </p:blipFill>
        <p:spPr>
          <a:xfrm>
            <a:off x="7311586" y="3684103"/>
            <a:ext cx="4520196" cy="2730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3082" y="4204075"/>
            <a:ext cx="6622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ব্যান্ড ব্যবহার করা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স্থানান্তরের ক্ষেত্রে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796" y="237898"/>
            <a:ext cx="5031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905"/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 ব্যান্ড </a:t>
            </a:r>
            <a:r>
              <a:rPr lang="bn-BD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en-US" sz="4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Broad Band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67" y="874643"/>
            <a:ext cx="5933512" cy="2464905"/>
          </a:xfrm>
          <a:prstGeom prst="roundRect">
            <a:avLst>
              <a:gd name="adj" fmla="val 38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95" y="3725308"/>
            <a:ext cx="5728855" cy="2821265"/>
          </a:xfrm>
          <a:prstGeom prst="roundRect">
            <a:avLst>
              <a:gd name="adj" fmla="val 34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7796" y="1714002"/>
            <a:ext cx="4722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স্যাটেলাইট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কমিউনিকেশন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118" y="3078978"/>
            <a:ext cx="819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bn-BD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bn-IN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92" y="4667794"/>
            <a:ext cx="477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মাইক্রোওয়েভ কমিউনিকেশনেও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96" y="349027"/>
            <a:ext cx="5003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ব্রড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ব্যান্ড ব্যবহার করা হয়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3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3"/>
    </mc:Choice>
    <mc:Fallback xmlns="">
      <p:transition spd="slow" advTm="1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19" dur="1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1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7" grpId="0" build="allAtOnce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6">
                <a:lumMod val="40000"/>
                <a:lumOff val="60000"/>
              </a:schemeClr>
            </a:gs>
            <a:gs pos="49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96292" y="3082752"/>
            <a:ext cx="8092440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en-US" sz="4950" b="1" dirty="0" err="1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বিছমিল্লাহির</a:t>
            </a:r>
            <a:r>
              <a:rPr lang="en-US" sz="4950" b="1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রাহ্‌মানির</a:t>
            </a:r>
            <a:r>
              <a:rPr lang="en-US" sz="4950" b="1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4950" b="1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2072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796" y="284419"/>
            <a:ext cx="10673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ব্রড ব্যান্ড ডেটা ট্রান্সমিশনে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হয়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6120" y="2301264"/>
            <a:ext cx="3294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bn-BD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কো-এক্সি</a:t>
            </a:r>
            <a:r>
              <a:rPr lang="bn-BD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য়াল ক্যাবল </a:t>
            </a:r>
            <a:endParaRPr lang="bn-IN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2933790" y="3825666"/>
            <a:ext cx="696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endParaRPr lang="bn-IN" sz="3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6120" y="5472130"/>
            <a:ext cx="42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</a:t>
            </a:r>
            <a:r>
              <a:rPr lang="bn-BD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2" y="4619612"/>
            <a:ext cx="5401308" cy="1898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1652814"/>
            <a:ext cx="5394960" cy="2004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1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6"/>
    </mc:Choice>
    <mc:Fallback xmlns="">
      <p:transition spd="slow" advTm="22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0407" y="533131"/>
            <a:ext cx="3716122" cy="686081"/>
          </a:xfrm>
          <a:noFill/>
        </p:spPr>
        <p:txBody>
          <a:bodyPr>
            <a:noAutofit/>
          </a:bodyPr>
          <a:lstStyle/>
          <a:p>
            <a:r>
              <a:rPr lang="bn-BD" sz="7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013851" y="2658889"/>
            <a:ext cx="3717978" cy="54768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6013851" y="3434677"/>
            <a:ext cx="3717978" cy="54768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4009061" y="1449838"/>
            <a:ext cx="3411427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b="1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</a:t>
            </a:r>
            <a:r>
              <a:rPr lang="en-US" sz="4400" b="1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rgbClr val="0202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223902" y="3487414"/>
            <a:ext cx="3624792" cy="5476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360317" y="2555182"/>
            <a:ext cx="3640777" cy="54768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মোড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57"/>
          <p:cNvSpPr>
            <a:spLocks noChangeArrowheads="1"/>
          </p:cNvSpPr>
          <p:nvPr/>
        </p:nvSpPr>
        <p:spPr bwMode="auto">
          <a:xfrm>
            <a:off x="1360317" y="3511192"/>
            <a:ext cx="3624792" cy="5476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3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457">
        <p:blinds dir="vert"/>
      </p:transition>
    </mc:Choice>
    <mc:Fallback xmlns="">
      <p:transition spd="slow" advTm="2645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1" grpId="0" animBg="1"/>
      <p:bldP spid="11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90091" y="3773617"/>
            <a:ext cx="82627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bn-I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ট্রান্সমিশন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মোড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বুঝায়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২</a:t>
            </a:r>
            <a:r>
              <a:rPr lang="bn-I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ট্রান্সমিশন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মোডটি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অধিক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কার্যকরী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মুল্যায়ণ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2414" y="159025"/>
            <a:ext cx="3614822" cy="1665043"/>
            <a:chOff x="3378563" y="382592"/>
            <a:chExt cx="3420590" cy="1275097"/>
          </a:xfrm>
        </p:grpSpPr>
        <p:sp>
          <p:nvSpPr>
            <p:cNvPr id="6" name="Cloud Callout 5"/>
            <p:cNvSpPr/>
            <p:nvPr/>
          </p:nvSpPr>
          <p:spPr>
            <a:xfrm>
              <a:off x="3378563" y="382592"/>
              <a:ext cx="3420590" cy="1275097"/>
            </a:xfrm>
            <a:prstGeom prst="cloudCallout">
              <a:avLst>
                <a:gd name="adj1" fmla="val -18563"/>
                <a:gd name="adj2" fmla="val 75191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082" y="594909"/>
              <a:ext cx="2741372" cy="9155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6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392"/>
    </mc:Choice>
    <mc:Fallback xmlns="">
      <p:transition advTm="1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42" y="1327620"/>
            <a:ext cx="4325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solidFill>
                  <a:srgbClr val="0202B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cap="none" spc="50" dirty="0" smtClean="0">
                <a:ln w="11430"/>
                <a:solidFill>
                  <a:srgbClr val="0202B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50" dirty="0" err="1" smtClean="0">
                <a:ln w="11430"/>
                <a:solidFill>
                  <a:srgbClr val="0202B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cap="none" spc="50" dirty="0">
              <a:ln w="11430"/>
              <a:solidFill>
                <a:srgbClr val="0202B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750" y="3230478"/>
            <a:ext cx="8962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ব্যান্ডউইডথ-এর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446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1"/>
    </mc:Choice>
    <mc:Fallback xmlns="">
      <p:transition spd="slow" advTm="7661"/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2458" y="2573383"/>
            <a:ext cx="7302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 defTabSz="685800"/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কৃতকার্য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 w="28575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</p:spTree>
    <p:extLst>
      <p:ext uri="{BB962C8B-B14F-4D97-AF65-F5344CB8AC3E}">
        <p14:creationId xmlns:p14="http://schemas.microsoft.com/office/powerpoint/2010/main" val="309332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4895">
        <p15:prstTrans prst="wind"/>
      </p:transition>
    </mc:Choice>
    <mc:Fallback xmlns="">
      <p:transition spd="slow" advTm="48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892" y="5251269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bn-IN" sz="7200" b="1" dirty="0">
                <a:ln w="11430"/>
                <a:solidFill>
                  <a:srgbClr val="FF0066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dirty="0">
              <a:ln w="11430"/>
              <a:solidFill>
                <a:srgbClr val="FF0066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2" y="143691"/>
            <a:ext cx="10293530" cy="510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05446" y="1751062"/>
            <a:ext cx="5867400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9600" b="1" dirty="0" err="1">
                <a:ln w="28575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9600" b="1" dirty="0">
                <a:ln w="28575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8575">
                  <a:solidFill>
                    <a:srgbClr val="FF339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endParaRPr lang="en-US" sz="9600" b="1" dirty="0">
              <a:ln w="28575">
                <a:solidFill>
                  <a:srgbClr val="FF3399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759">
        <p:circle/>
      </p:transition>
    </mc:Choice>
    <mc:Fallback xmlns="">
      <p:transition spd="slow" advTm="875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304800"/>
            <a:ext cx="11975167" cy="6477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56000" y="533400"/>
            <a:ext cx="5283200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1430"/>
                <a:solidFill>
                  <a:srgbClr val="000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11430"/>
              <a:solidFill>
                <a:srgbClr val="000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1"/>
    </mc:Choice>
    <mc:Fallback xmlns="">
      <p:transition spd="slow" advTm="88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28600"/>
            <a:ext cx="50292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492" y="2583953"/>
            <a:ext cx="5303520" cy="347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অধ্যাপক</a:t>
            </a:r>
            <a:r>
              <a:rPr lang="bn-BD" sz="36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spc="50" dirty="0" smtClean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 সি টি</a:t>
            </a:r>
            <a:endParaRPr lang="bn-IN" sz="3600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মালখানাগার কলেজ,</a:t>
            </a:r>
          </a:p>
          <a:p>
            <a:pPr algn="ctr"/>
            <a:r>
              <a:rPr lang="bn-IN" sz="36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সিরাজদিখান, মুন্সীগঞ্জ</a:t>
            </a:r>
          </a:p>
          <a:p>
            <a:pPr algn="ctr"/>
            <a:r>
              <a:rPr lang="bn-IN" sz="3600" b="1" spc="50" dirty="0" smtClean="0">
                <a:ln w="1143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০১৭১৬০১৭৭৩৪</a:t>
            </a:r>
            <a:endParaRPr lang="en-US" sz="3600" b="1" spc="50" dirty="0" smtClean="0">
              <a:ln w="1143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spc="50" dirty="0" smtClean="0">
                <a:ln w="11430"/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Mail: mahabbatsaifullah@gmail.com</a:t>
            </a:r>
            <a:endParaRPr lang="bn-IN" sz="2000" b="1" spc="50" dirty="0" smtClean="0">
              <a:ln w="11430"/>
              <a:solidFill>
                <a:srgbClr val="000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34400" y="3291841"/>
            <a:ext cx="33685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b="1" dirty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আই</a:t>
            </a:r>
            <a:r>
              <a:rPr lang="bn-IN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bn-IN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</a:p>
          <a:p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 </a:t>
            </a:r>
          </a:p>
          <a:p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Part-2.2</a:t>
            </a:r>
            <a:endParaRPr lang="en-US" sz="800" b="1" dirty="0">
              <a:ln w="11430"/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92889" y="1665770"/>
            <a:ext cx="1664854" cy="20116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11"/>
          <p:cNvSpPr/>
          <p:nvPr/>
        </p:nvSpPr>
        <p:spPr>
          <a:xfrm>
            <a:off x="7151365" y="2176688"/>
            <a:ext cx="454050" cy="3724096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23048"/>
              <a:gd name="connsiteY0" fmla="*/ 1000 h 10000"/>
              <a:gd name="connsiteX1" fmla="*/ 2500 w 23048"/>
              <a:gd name="connsiteY1" fmla="*/ 2000 h 10000"/>
              <a:gd name="connsiteX2" fmla="*/ 5000 w 23048"/>
              <a:gd name="connsiteY2" fmla="*/ 1000 h 10000"/>
              <a:gd name="connsiteX3" fmla="*/ 7500 w 23048"/>
              <a:gd name="connsiteY3" fmla="*/ 0 h 10000"/>
              <a:gd name="connsiteX4" fmla="*/ 10000 w 23048"/>
              <a:gd name="connsiteY4" fmla="*/ 1000 h 10000"/>
              <a:gd name="connsiteX5" fmla="*/ 10000 w 23048"/>
              <a:gd name="connsiteY5" fmla="*/ 9000 h 10000"/>
              <a:gd name="connsiteX6" fmla="*/ 22955 w 23048"/>
              <a:gd name="connsiteY6" fmla="*/ 7870 h 10000"/>
              <a:gd name="connsiteX7" fmla="*/ 5000 w 23048"/>
              <a:gd name="connsiteY7" fmla="*/ 9000 h 10000"/>
              <a:gd name="connsiteX8" fmla="*/ 2500 w 23048"/>
              <a:gd name="connsiteY8" fmla="*/ 10000 h 10000"/>
              <a:gd name="connsiteX9" fmla="*/ 0 w 23048"/>
              <a:gd name="connsiteY9" fmla="*/ 9000 h 10000"/>
              <a:gd name="connsiteX10" fmla="*/ 0 w 23048"/>
              <a:gd name="connsiteY10" fmla="*/ 1000 h 10000"/>
              <a:gd name="connsiteX0" fmla="*/ 0 w 26364"/>
              <a:gd name="connsiteY0" fmla="*/ 1000 h 10000"/>
              <a:gd name="connsiteX1" fmla="*/ 2500 w 26364"/>
              <a:gd name="connsiteY1" fmla="*/ 2000 h 10000"/>
              <a:gd name="connsiteX2" fmla="*/ 5000 w 26364"/>
              <a:gd name="connsiteY2" fmla="*/ 1000 h 10000"/>
              <a:gd name="connsiteX3" fmla="*/ 7500 w 26364"/>
              <a:gd name="connsiteY3" fmla="*/ 0 h 10000"/>
              <a:gd name="connsiteX4" fmla="*/ 10000 w 26364"/>
              <a:gd name="connsiteY4" fmla="*/ 1000 h 10000"/>
              <a:gd name="connsiteX5" fmla="*/ 26364 w 26364"/>
              <a:gd name="connsiteY5" fmla="*/ 9433 h 10000"/>
              <a:gd name="connsiteX6" fmla="*/ 22955 w 26364"/>
              <a:gd name="connsiteY6" fmla="*/ 7870 h 10000"/>
              <a:gd name="connsiteX7" fmla="*/ 5000 w 26364"/>
              <a:gd name="connsiteY7" fmla="*/ 9000 h 10000"/>
              <a:gd name="connsiteX8" fmla="*/ 2500 w 26364"/>
              <a:gd name="connsiteY8" fmla="*/ 10000 h 10000"/>
              <a:gd name="connsiteX9" fmla="*/ 0 w 26364"/>
              <a:gd name="connsiteY9" fmla="*/ 9000 h 10000"/>
              <a:gd name="connsiteX10" fmla="*/ 0 w 26364"/>
              <a:gd name="connsiteY10" fmla="*/ 1000 h 10000"/>
              <a:gd name="connsiteX0" fmla="*/ 0 w 40909"/>
              <a:gd name="connsiteY0" fmla="*/ 2082 h 10000"/>
              <a:gd name="connsiteX1" fmla="*/ 17045 w 40909"/>
              <a:gd name="connsiteY1" fmla="*/ 2000 h 10000"/>
              <a:gd name="connsiteX2" fmla="*/ 19545 w 40909"/>
              <a:gd name="connsiteY2" fmla="*/ 1000 h 10000"/>
              <a:gd name="connsiteX3" fmla="*/ 22045 w 40909"/>
              <a:gd name="connsiteY3" fmla="*/ 0 h 10000"/>
              <a:gd name="connsiteX4" fmla="*/ 24545 w 40909"/>
              <a:gd name="connsiteY4" fmla="*/ 1000 h 10000"/>
              <a:gd name="connsiteX5" fmla="*/ 40909 w 40909"/>
              <a:gd name="connsiteY5" fmla="*/ 9433 h 10000"/>
              <a:gd name="connsiteX6" fmla="*/ 37500 w 40909"/>
              <a:gd name="connsiteY6" fmla="*/ 7870 h 10000"/>
              <a:gd name="connsiteX7" fmla="*/ 19545 w 40909"/>
              <a:gd name="connsiteY7" fmla="*/ 9000 h 10000"/>
              <a:gd name="connsiteX8" fmla="*/ 17045 w 40909"/>
              <a:gd name="connsiteY8" fmla="*/ 10000 h 10000"/>
              <a:gd name="connsiteX9" fmla="*/ 14545 w 40909"/>
              <a:gd name="connsiteY9" fmla="*/ 9000 h 10000"/>
              <a:gd name="connsiteX10" fmla="*/ 0 w 40909"/>
              <a:gd name="connsiteY10" fmla="*/ 2082 h 10000"/>
              <a:gd name="connsiteX0" fmla="*/ 0 w 40909"/>
              <a:gd name="connsiteY0" fmla="*/ 2082 h 10000"/>
              <a:gd name="connsiteX1" fmla="*/ 17045 w 40909"/>
              <a:gd name="connsiteY1" fmla="*/ 2000 h 10000"/>
              <a:gd name="connsiteX2" fmla="*/ 19545 w 40909"/>
              <a:gd name="connsiteY2" fmla="*/ 1000 h 10000"/>
              <a:gd name="connsiteX3" fmla="*/ 22045 w 40909"/>
              <a:gd name="connsiteY3" fmla="*/ 0 h 10000"/>
              <a:gd name="connsiteX4" fmla="*/ 24545 w 40909"/>
              <a:gd name="connsiteY4" fmla="*/ 1000 h 10000"/>
              <a:gd name="connsiteX5" fmla="*/ 40909 w 40909"/>
              <a:gd name="connsiteY5" fmla="*/ 9433 h 10000"/>
              <a:gd name="connsiteX6" fmla="*/ 37500 w 40909"/>
              <a:gd name="connsiteY6" fmla="*/ 7870 h 10000"/>
              <a:gd name="connsiteX7" fmla="*/ 19545 w 40909"/>
              <a:gd name="connsiteY7" fmla="*/ 9000 h 10000"/>
              <a:gd name="connsiteX8" fmla="*/ 17045 w 40909"/>
              <a:gd name="connsiteY8" fmla="*/ 10000 h 10000"/>
              <a:gd name="connsiteX9" fmla="*/ 14545 w 40909"/>
              <a:gd name="connsiteY9" fmla="*/ 9000 h 10000"/>
              <a:gd name="connsiteX10" fmla="*/ 17272 w 40909"/>
              <a:gd name="connsiteY10" fmla="*/ 4416 h 10000"/>
              <a:gd name="connsiteX11" fmla="*/ 0 w 40909"/>
              <a:gd name="connsiteY11" fmla="*/ 2082 h 10000"/>
              <a:gd name="connsiteX0" fmla="*/ 0 w 40909"/>
              <a:gd name="connsiteY0" fmla="*/ 2082 h 10000"/>
              <a:gd name="connsiteX1" fmla="*/ 17045 w 40909"/>
              <a:gd name="connsiteY1" fmla="*/ 2000 h 10000"/>
              <a:gd name="connsiteX2" fmla="*/ 19545 w 40909"/>
              <a:gd name="connsiteY2" fmla="*/ 1000 h 10000"/>
              <a:gd name="connsiteX3" fmla="*/ 22045 w 40909"/>
              <a:gd name="connsiteY3" fmla="*/ 0 h 10000"/>
              <a:gd name="connsiteX4" fmla="*/ 24545 w 40909"/>
              <a:gd name="connsiteY4" fmla="*/ 1000 h 10000"/>
              <a:gd name="connsiteX5" fmla="*/ 40000 w 40909"/>
              <a:gd name="connsiteY5" fmla="*/ 1082 h 10000"/>
              <a:gd name="connsiteX6" fmla="*/ 40909 w 40909"/>
              <a:gd name="connsiteY6" fmla="*/ 9433 h 10000"/>
              <a:gd name="connsiteX7" fmla="*/ 37500 w 40909"/>
              <a:gd name="connsiteY7" fmla="*/ 7870 h 10000"/>
              <a:gd name="connsiteX8" fmla="*/ 19545 w 40909"/>
              <a:gd name="connsiteY8" fmla="*/ 9000 h 10000"/>
              <a:gd name="connsiteX9" fmla="*/ 17045 w 40909"/>
              <a:gd name="connsiteY9" fmla="*/ 10000 h 10000"/>
              <a:gd name="connsiteX10" fmla="*/ 14545 w 40909"/>
              <a:gd name="connsiteY10" fmla="*/ 9000 h 10000"/>
              <a:gd name="connsiteX11" fmla="*/ 17272 w 40909"/>
              <a:gd name="connsiteY11" fmla="*/ 4416 h 10000"/>
              <a:gd name="connsiteX12" fmla="*/ 0 w 40909"/>
              <a:gd name="connsiteY12" fmla="*/ 2082 h 10000"/>
              <a:gd name="connsiteX0" fmla="*/ 25111 w 26929"/>
              <a:gd name="connsiteY0" fmla="*/ 1995 h 10000"/>
              <a:gd name="connsiteX1" fmla="*/ 3065 w 26929"/>
              <a:gd name="connsiteY1" fmla="*/ 2000 h 10000"/>
              <a:gd name="connsiteX2" fmla="*/ 5565 w 26929"/>
              <a:gd name="connsiteY2" fmla="*/ 1000 h 10000"/>
              <a:gd name="connsiteX3" fmla="*/ 8065 w 26929"/>
              <a:gd name="connsiteY3" fmla="*/ 0 h 10000"/>
              <a:gd name="connsiteX4" fmla="*/ 10565 w 26929"/>
              <a:gd name="connsiteY4" fmla="*/ 1000 h 10000"/>
              <a:gd name="connsiteX5" fmla="*/ 26020 w 26929"/>
              <a:gd name="connsiteY5" fmla="*/ 1082 h 10000"/>
              <a:gd name="connsiteX6" fmla="*/ 26929 w 26929"/>
              <a:gd name="connsiteY6" fmla="*/ 9433 h 10000"/>
              <a:gd name="connsiteX7" fmla="*/ 23520 w 26929"/>
              <a:gd name="connsiteY7" fmla="*/ 7870 h 10000"/>
              <a:gd name="connsiteX8" fmla="*/ 5565 w 26929"/>
              <a:gd name="connsiteY8" fmla="*/ 9000 h 10000"/>
              <a:gd name="connsiteX9" fmla="*/ 3065 w 26929"/>
              <a:gd name="connsiteY9" fmla="*/ 10000 h 10000"/>
              <a:gd name="connsiteX10" fmla="*/ 565 w 26929"/>
              <a:gd name="connsiteY10" fmla="*/ 9000 h 10000"/>
              <a:gd name="connsiteX11" fmla="*/ 3292 w 26929"/>
              <a:gd name="connsiteY11" fmla="*/ 4416 h 10000"/>
              <a:gd name="connsiteX12" fmla="*/ 25111 w 26929"/>
              <a:gd name="connsiteY12" fmla="*/ 1995 h 10000"/>
              <a:gd name="connsiteX0" fmla="*/ 25111 w 26929"/>
              <a:gd name="connsiteY0" fmla="*/ 1995 h 10000"/>
              <a:gd name="connsiteX1" fmla="*/ 3065 w 26929"/>
              <a:gd name="connsiteY1" fmla="*/ 2000 h 10000"/>
              <a:gd name="connsiteX2" fmla="*/ 5565 w 26929"/>
              <a:gd name="connsiteY2" fmla="*/ 1000 h 10000"/>
              <a:gd name="connsiteX3" fmla="*/ 8065 w 26929"/>
              <a:gd name="connsiteY3" fmla="*/ 0 h 10000"/>
              <a:gd name="connsiteX4" fmla="*/ 10565 w 26929"/>
              <a:gd name="connsiteY4" fmla="*/ 1000 h 10000"/>
              <a:gd name="connsiteX5" fmla="*/ 26020 w 26929"/>
              <a:gd name="connsiteY5" fmla="*/ 1082 h 10000"/>
              <a:gd name="connsiteX6" fmla="*/ 15111 w 26929"/>
              <a:gd name="connsiteY6" fmla="*/ 7489 h 10000"/>
              <a:gd name="connsiteX7" fmla="*/ 26929 w 26929"/>
              <a:gd name="connsiteY7" fmla="*/ 9433 h 10000"/>
              <a:gd name="connsiteX8" fmla="*/ 23520 w 26929"/>
              <a:gd name="connsiteY8" fmla="*/ 7870 h 10000"/>
              <a:gd name="connsiteX9" fmla="*/ 5565 w 26929"/>
              <a:gd name="connsiteY9" fmla="*/ 9000 h 10000"/>
              <a:gd name="connsiteX10" fmla="*/ 3065 w 26929"/>
              <a:gd name="connsiteY10" fmla="*/ 10000 h 10000"/>
              <a:gd name="connsiteX11" fmla="*/ 565 w 26929"/>
              <a:gd name="connsiteY11" fmla="*/ 9000 h 10000"/>
              <a:gd name="connsiteX12" fmla="*/ 3292 w 26929"/>
              <a:gd name="connsiteY12" fmla="*/ 4416 h 10000"/>
              <a:gd name="connsiteX13" fmla="*/ 25111 w 26929"/>
              <a:gd name="connsiteY13" fmla="*/ 1995 h 10000"/>
              <a:gd name="connsiteX0" fmla="*/ 25111 w 26929"/>
              <a:gd name="connsiteY0" fmla="*/ 1995 h 10000"/>
              <a:gd name="connsiteX1" fmla="*/ 14883 w 26929"/>
              <a:gd name="connsiteY1" fmla="*/ 1827 h 10000"/>
              <a:gd name="connsiteX2" fmla="*/ 5565 w 26929"/>
              <a:gd name="connsiteY2" fmla="*/ 1000 h 10000"/>
              <a:gd name="connsiteX3" fmla="*/ 8065 w 26929"/>
              <a:gd name="connsiteY3" fmla="*/ 0 h 10000"/>
              <a:gd name="connsiteX4" fmla="*/ 10565 w 26929"/>
              <a:gd name="connsiteY4" fmla="*/ 1000 h 10000"/>
              <a:gd name="connsiteX5" fmla="*/ 26020 w 26929"/>
              <a:gd name="connsiteY5" fmla="*/ 1082 h 10000"/>
              <a:gd name="connsiteX6" fmla="*/ 15111 w 26929"/>
              <a:gd name="connsiteY6" fmla="*/ 7489 h 10000"/>
              <a:gd name="connsiteX7" fmla="*/ 26929 w 26929"/>
              <a:gd name="connsiteY7" fmla="*/ 9433 h 10000"/>
              <a:gd name="connsiteX8" fmla="*/ 23520 w 26929"/>
              <a:gd name="connsiteY8" fmla="*/ 7870 h 10000"/>
              <a:gd name="connsiteX9" fmla="*/ 5565 w 26929"/>
              <a:gd name="connsiteY9" fmla="*/ 9000 h 10000"/>
              <a:gd name="connsiteX10" fmla="*/ 3065 w 26929"/>
              <a:gd name="connsiteY10" fmla="*/ 10000 h 10000"/>
              <a:gd name="connsiteX11" fmla="*/ 565 w 26929"/>
              <a:gd name="connsiteY11" fmla="*/ 9000 h 10000"/>
              <a:gd name="connsiteX12" fmla="*/ 3292 w 26929"/>
              <a:gd name="connsiteY12" fmla="*/ 4416 h 10000"/>
              <a:gd name="connsiteX13" fmla="*/ 25111 w 26929"/>
              <a:gd name="connsiteY13" fmla="*/ 1995 h 10000"/>
              <a:gd name="connsiteX0" fmla="*/ 25111 w 26929"/>
              <a:gd name="connsiteY0" fmla="*/ 2385 h 10390"/>
              <a:gd name="connsiteX1" fmla="*/ 14883 w 26929"/>
              <a:gd name="connsiteY1" fmla="*/ 221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6020 w 26929"/>
              <a:gd name="connsiteY5" fmla="*/ 1472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5111 w 26929"/>
              <a:gd name="connsiteY0" fmla="*/ 2385 h 10390"/>
              <a:gd name="connsiteX1" fmla="*/ 14883 w 26929"/>
              <a:gd name="connsiteY1" fmla="*/ 221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2384 w 26929"/>
              <a:gd name="connsiteY5" fmla="*/ 1775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5111 w 26929"/>
              <a:gd name="connsiteY0" fmla="*/ 2385 h 10390"/>
              <a:gd name="connsiteX1" fmla="*/ 3974 w 26929"/>
              <a:gd name="connsiteY1" fmla="*/ 247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2384 w 26929"/>
              <a:gd name="connsiteY5" fmla="*/ 1775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5111 w 26929"/>
              <a:gd name="connsiteY0" fmla="*/ 2385 h 10390"/>
              <a:gd name="connsiteX1" fmla="*/ 15792 w 26929"/>
              <a:gd name="connsiteY1" fmla="*/ 2217 h 10390"/>
              <a:gd name="connsiteX2" fmla="*/ 5565 w 26929"/>
              <a:gd name="connsiteY2" fmla="*/ 1390 h 10390"/>
              <a:gd name="connsiteX3" fmla="*/ 21701 w 26929"/>
              <a:gd name="connsiteY3" fmla="*/ 0 h 10390"/>
              <a:gd name="connsiteX4" fmla="*/ 10565 w 26929"/>
              <a:gd name="connsiteY4" fmla="*/ 1390 h 10390"/>
              <a:gd name="connsiteX5" fmla="*/ 22384 w 26929"/>
              <a:gd name="connsiteY5" fmla="*/ 1775 h 10390"/>
              <a:gd name="connsiteX6" fmla="*/ 15111 w 26929"/>
              <a:gd name="connsiteY6" fmla="*/ 7879 h 10390"/>
              <a:gd name="connsiteX7" fmla="*/ 26929 w 26929"/>
              <a:gd name="connsiteY7" fmla="*/ 9823 h 10390"/>
              <a:gd name="connsiteX8" fmla="*/ 23520 w 26929"/>
              <a:gd name="connsiteY8" fmla="*/ 8260 h 10390"/>
              <a:gd name="connsiteX9" fmla="*/ 5565 w 26929"/>
              <a:gd name="connsiteY9" fmla="*/ 9390 h 10390"/>
              <a:gd name="connsiteX10" fmla="*/ 3065 w 26929"/>
              <a:gd name="connsiteY10" fmla="*/ 10390 h 10390"/>
              <a:gd name="connsiteX11" fmla="*/ 565 w 26929"/>
              <a:gd name="connsiteY11" fmla="*/ 9390 h 10390"/>
              <a:gd name="connsiteX12" fmla="*/ 3292 w 26929"/>
              <a:gd name="connsiteY12" fmla="*/ 4806 h 10390"/>
              <a:gd name="connsiteX13" fmla="*/ 25111 w 26929"/>
              <a:gd name="connsiteY13" fmla="*/ 2385 h 10390"/>
              <a:gd name="connsiteX0" fmla="*/ 24826 w 26644"/>
              <a:gd name="connsiteY0" fmla="*/ 2385 h 10390"/>
              <a:gd name="connsiteX1" fmla="*/ 15507 w 26644"/>
              <a:gd name="connsiteY1" fmla="*/ 2217 h 10390"/>
              <a:gd name="connsiteX2" fmla="*/ 5280 w 26644"/>
              <a:gd name="connsiteY2" fmla="*/ 1390 h 10390"/>
              <a:gd name="connsiteX3" fmla="*/ 21416 w 26644"/>
              <a:gd name="connsiteY3" fmla="*/ 0 h 10390"/>
              <a:gd name="connsiteX4" fmla="*/ 10280 w 26644"/>
              <a:gd name="connsiteY4" fmla="*/ 1390 h 10390"/>
              <a:gd name="connsiteX5" fmla="*/ 22099 w 26644"/>
              <a:gd name="connsiteY5" fmla="*/ 1775 h 10390"/>
              <a:gd name="connsiteX6" fmla="*/ 14826 w 26644"/>
              <a:gd name="connsiteY6" fmla="*/ 7879 h 10390"/>
              <a:gd name="connsiteX7" fmla="*/ 26644 w 26644"/>
              <a:gd name="connsiteY7" fmla="*/ 9823 h 10390"/>
              <a:gd name="connsiteX8" fmla="*/ 23235 w 26644"/>
              <a:gd name="connsiteY8" fmla="*/ 8260 h 10390"/>
              <a:gd name="connsiteX9" fmla="*/ 5280 w 26644"/>
              <a:gd name="connsiteY9" fmla="*/ 9390 h 10390"/>
              <a:gd name="connsiteX10" fmla="*/ 2780 w 26644"/>
              <a:gd name="connsiteY10" fmla="*/ 10390 h 10390"/>
              <a:gd name="connsiteX11" fmla="*/ 280 w 26644"/>
              <a:gd name="connsiteY11" fmla="*/ 9390 h 10390"/>
              <a:gd name="connsiteX12" fmla="*/ 13007 w 26644"/>
              <a:gd name="connsiteY12" fmla="*/ 4806 h 10390"/>
              <a:gd name="connsiteX13" fmla="*/ 24826 w 26644"/>
              <a:gd name="connsiteY13" fmla="*/ 2385 h 10390"/>
              <a:gd name="connsiteX0" fmla="*/ 24826 w 26644"/>
              <a:gd name="connsiteY0" fmla="*/ 2385 h 10390"/>
              <a:gd name="connsiteX1" fmla="*/ 15507 w 26644"/>
              <a:gd name="connsiteY1" fmla="*/ 2217 h 10390"/>
              <a:gd name="connsiteX2" fmla="*/ 5280 w 26644"/>
              <a:gd name="connsiteY2" fmla="*/ 1390 h 10390"/>
              <a:gd name="connsiteX3" fmla="*/ 21416 w 26644"/>
              <a:gd name="connsiteY3" fmla="*/ 0 h 10390"/>
              <a:gd name="connsiteX4" fmla="*/ 10280 w 26644"/>
              <a:gd name="connsiteY4" fmla="*/ 1390 h 10390"/>
              <a:gd name="connsiteX5" fmla="*/ 22099 w 26644"/>
              <a:gd name="connsiteY5" fmla="*/ 1775 h 10390"/>
              <a:gd name="connsiteX6" fmla="*/ 9261 w 26644"/>
              <a:gd name="connsiteY6" fmla="*/ 7911 h 10390"/>
              <a:gd name="connsiteX7" fmla="*/ 26644 w 26644"/>
              <a:gd name="connsiteY7" fmla="*/ 9823 h 10390"/>
              <a:gd name="connsiteX8" fmla="*/ 23235 w 26644"/>
              <a:gd name="connsiteY8" fmla="*/ 8260 h 10390"/>
              <a:gd name="connsiteX9" fmla="*/ 5280 w 26644"/>
              <a:gd name="connsiteY9" fmla="*/ 9390 h 10390"/>
              <a:gd name="connsiteX10" fmla="*/ 2780 w 26644"/>
              <a:gd name="connsiteY10" fmla="*/ 10390 h 10390"/>
              <a:gd name="connsiteX11" fmla="*/ 280 w 26644"/>
              <a:gd name="connsiteY11" fmla="*/ 9390 h 10390"/>
              <a:gd name="connsiteX12" fmla="*/ 13007 w 26644"/>
              <a:gd name="connsiteY12" fmla="*/ 4806 h 10390"/>
              <a:gd name="connsiteX13" fmla="*/ 24826 w 26644"/>
              <a:gd name="connsiteY13" fmla="*/ 2385 h 10390"/>
              <a:gd name="connsiteX0" fmla="*/ 24826 w 26644"/>
              <a:gd name="connsiteY0" fmla="*/ 2385 h 10390"/>
              <a:gd name="connsiteX1" fmla="*/ 15507 w 26644"/>
              <a:gd name="connsiteY1" fmla="*/ 2217 h 10390"/>
              <a:gd name="connsiteX2" fmla="*/ 5280 w 26644"/>
              <a:gd name="connsiteY2" fmla="*/ 1390 h 10390"/>
              <a:gd name="connsiteX3" fmla="*/ 21416 w 26644"/>
              <a:gd name="connsiteY3" fmla="*/ 0 h 10390"/>
              <a:gd name="connsiteX4" fmla="*/ 10280 w 26644"/>
              <a:gd name="connsiteY4" fmla="*/ 1390 h 10390"/>
              <a:gd name="connsiteX5" fmla="*/ 22099 w 26644"/>
              <a:gd name="connsiteY5" fmla="*/ 1775 h 10390"/>
              <a:gd name="connsiteX6" fmla="*/ 9261 w 26644"/>
              <a:gd name="connsiteY6" fmla="*/ 7911 h 10390"/>
              <a:gd name="connsiteX7" fmla="*/ 26644 w 26644"/>
              <a:gd name="connsiteY7" fmla="*/ 9823 h 10390"/>
              <a:gd name="connsiteX8" fmla="*/ 23235 w 26644"/>
              <a:gd name="connsiteY8" fmla="*/ 8260 h 10390"/>
              <a:gd name="connsiteX9" fmla="*/ 11351 w 26644"/>
              <a:gd name="connsiteY9" fmla="*/ 9390 h 10390"/>
              <a:gd name="connsiteX10" fmla="*/ 2780 w 26644"/>
              <a:gd name="connsiteY10" fmla="*/ 10390 h 10390"/>
              <a:gd name="connsiteX11" fmla="*/ 280 w 26644"/>
              <a:gd name="connsiteY11" fmla="*/ 9390 h 10390"/>
              <a:gd name="connsiteX12" fmla="*/ 13007 w 26644"/>
              <a:gd name="connsiteY12" fmla="*/ 4806 h 10390"/>
              <a:gd name="connsiteX13" fmla="*/ 24826 w 26644"/>
              <a:gd name="connsiteY13" fmla="*/ 2385 h 10390"/>
              <a:gd name="connsiteX0" fmla="*/ 22091 w 23909"/>
              <a:gd name="connsiteY0" fmla="*/ 2385 h 10390"/>
              <a:gd name="connsiteX1" fmla="*/ 12772 w 23909"/>
              <a:gd name="connsiteY1" fmla="*/ 2217 h 10390"/>
              <a:gd name="connsiteX2" fmla="*/ 2545 w 23909"/>
              <a:gd name="connsiteY2" fmla="*/ 1390 h 10390"/>
              <a:gd name="connsiteX3" fmla="*/ 18681 w 23909"/>
              <a:gd name="connsiteY3" fmla="*/ 0 h 10390"/>
              <a:gd name="connsiteX4" fmla="*/ 7545 w 23909"/>
              <a:gd name="connsiteY4" fmla="*/ 1390 h 10390"/>
              <a:gd name="connsiteX5" fmla="*/ 19364 w 23909"/>
              <a:gd name="connsiteY5" fmla="*/ 1775 h 10390"/>
              <a:gd name="connsiteX6" fmla="*/ 6526 w 23909"/>
              <a:gd name="connsiteY6" fmla="*/ 7911 h 10390"/>
              <a:gd name="connsiteX7" fmla="*/ 23909 w 23909"/>
              <a:gd name="connsiteY7" fmla="*/ 9823 h 10390"/>
              <a:gd name="connsiteX8" fmla="*/ 20500 w 23909"/>
              <a:gd name="connsiteY8" fmla="*/ 8260 h 10390"/>
              <a:gd name="connsiteX9" fmla="*/ 8616 w 23909"/>
              <a:gd name="connsiteY9" fmla="*/ 9390 h 10390"/>
              <a:gd name="connsiteX10" fmla="*/ 45 w 23909"/>
              <a:gd name="connsiteY10" fmla="*/ 10390 h 10390"/>
              <a:gd name="connsiteX11" fmla="*/ 4628 w 23909"/>
              <a:gd name="connsiteY11" fmla="*/ 9390 h 10390"/>
              <a:gd name="connsiteX12" fmla="*/ 10272 w 23909"/>
              <a:gd name="connsiteY12" fmla="*/ 4806 h 10390"/>
              <a:gd name="connsiteX13" fmla="*/ 22091 w 23909"/>
              <a:gd name="connsiteY13" fmla="*/ 2385 h 10390"/>
              <a:gd name="connsiteX0" fmla="*/ 22091 w 22091"/>
              <a:gd name="connsiteY0" fmla="*/ 2385 h 10780"/>
              <a:gd name="connsiteX1" fmla="*/ 12772 w 22091"/>
              <a:gd name="connsiteY1" fmla="*/ 2217 h 10780"/>
              <a:gd name="connsiteX2" fmla="*/ 2545 w 22091"/>
              <a:gd name="connsiteY2" fmla="*/ 1390 h 10780"/>
              <a:gd name="connsiteX3" fmla="*/ 18681 w 22091"/>
              <a:gd name="connsiteY3" fmla="*/ 0 h 10780"/>
              <a:gd name="connsiteX4" fmla="*/ 7545 w 22091"/>
              <a:gd name="connsiteY4" fmla="*/ 1390 h 10780"/>
              <a:gd name="connsiteX5" fmla="*/ 19364 w 22091"/>
              <a:gd name="connsiteY5" fmla="*/ 1775 h 10780"/>
              <a:gd name="connsiteX6" fmla="*/ 6526 w 22091"/>
              <a:gd name="connsiteY6" fmla="*/ 7911 h 10780"/>
              <a:gd name="connsiteX7" fmla="*/ 12779 w 22091"/>
              <a:gd name="connsiteY7" fmla="*/ 10780 h 10780"/>
              <a:gd name="connsiteX8" fmla="*/ 20500 w 22091"/>
              <a:gd name="connsiteY8" fmla="*/ 8260 h 10780"/>
              <a:gd name="connsiteX9" fmla="*/ 8616 w 22091"/>
              <a:gd name="connsiteY9" fmla="*/ 9390 h 10780"/>
              <a:gd name="connsiteX10" fmla="*/ 45 w 22091"/>
              <a:gd name="connsiteY10" fmla="*/ 10390 h 10780"/>
              <a:gd name="connsiteX11" fmla="*/ 4628 w 22091"/>
              <a:gd name="connsiteY11" fmla="*/ 9390 h 10780"/>
              <a:gd name="connsiteX12" fmla="*/ 10272 w 22091"/>
              <a:gd name="connsiteY12" fmla="*/ 4806 h 10780"/>
              <a:gd name="connsiteX13" fmla="*/ 22091 w 22091"/>
              <a:gd name="connsiteY13" fmla="*/ 2385 h 10780"/>
              <a:gd name="connsiteX0" fmla="*/ 22091 w 22091"/>
              <a:gd name="connsiteY0" fmla="*/ 2385 h 10780"/>
              <a:gd name="connsiteX1" fmla="*/ 12772 w 22091"/>
              <a:gd name="connsiteY1" fmla="*/ 2217 h 10780"/>
              <a:gd name="connsiteX2" fmla="*/ 2545 w 22091"/>
              <a:gd name="connsiteY2" fmla="*/ 1390 h 10780"/>
              <a:gd name="connsiteX3" fmla="*/ 18681 w 22091"/>
              <a:gd name="connsiteY3" fmla="*/ 0 h 10780"/>
              <a:gd name="connsiteX4" fmla="*/ 7545 w 22091"/>
              <a:gd name="connsiteY4" fmla="*/ 1390 h 10780"/>
              <a:gd name="connsiteX5" fmla="*/ 19364 w 22091"/>
              <a:gd name="connsiteY5" fmla="*/ 1775 h 10780"/>
              <a:gd name="connsiteX6" fmla="*/ 6526 w 22091"/>
              <a:gd name="connsiteY6" fmla="*/ 7911 h 10780"/>
              <a:gd name="connsiteX7" fmla="*/ 12779 w 22091"/>
              <a:gd name="connsiteY7" fmla="*/ 10780 h 10780"/>
              <a:gd name="connsiteX8" fmla="*/ 20500 w 22091"/>
              <a:gd name="connsiteY8" fmla="*/ 8260 h 10780"/>
              <a:gd name="connsiteX9" fmla="*/ 8616 w 22091"/>
              <a:gd name="connsiteY9" fmla="*/ 9390 h 10780"/>
              <a:gd name="connsiteX10" fmla="*/ 45 w 22091"/>
              <a:gd name="connsiteY10" fmla="*/ 10390 h 10780"/>
              <a:gd name="connsiteX11" fmla="*/ 4628 w 22091"/>
              <a:gd name="connsiteY11" fmla="*/ 9390 h 10780"/>
              <a:gd name="connsiteX12" fmla="*/ 4201 w 22091"/>
              <a:gd name="connsiteY12" fmla="*/ 4806 h 10780"/>
              <a:gd name="connsiteX13" fmla="*/ 22091 w 22091"/>
              <a:gd name="connsiteY13" fmla="*/ 2385 h 10780"/>
              <a:gd name="connsiteX0" fmla="*/ 17538 w 20540"/>
              <a:gd name="connsiteY0" fmla="*/ 2640 h 10780"/>
              <a:gd name="connsiteX1" fmla="*/ 12772 w 20540"/>
              <a:gd name="connsiteY1" fmla="*/ 2217 h 10780"/>
              <a:gd name="connsiteX2" fmla="*/ 2545 w 20540"/>
              <a:gd name="connsiteY2" fmla="*/ 1390 h 10780"/>
              <a:gd name="connsiteX3" fmla="*/ 18681 w 20540"/>
              <a:gd name="connsiteY3" fmla="*/ 0 h 10780"/>
              <a:gd name="connsiteX4" fmla="*/ 7545 w 20540"/>
              <a:gd name="connsiteY4" fmla="*/ 1390 h 10780"/>
              <a:gd name="connsiteX5" fmla="*/ 19364 w 20540"/>
              <a:gd name="connsiteY5" fmla="*/ 1775 h 10780"/>
              <a:gd name="connsiteX6" fmla="*/ 6526 w 20540"/>
              <a:gd name="connsiteY6" fmla="*/ 7911 h 10780"/>
              <a:gd name="connsiteX7" fmla="*/ 12779 w 20540"/>
              <a:gd name="connsiteY7" fmla="*/ 10780 h 10780"/>
              <a:gd name="connsiteX8" fmla="*/ 20500 w 20540"/>
              <a:gd name="connsiteY8" fmla="*/ 8260 h 10780"/>
              <a:gd name="connsiteX9" fmla="*/ 8616 w 20540"/>
              <a:gd name="connsiteY9" fmla="*/ 9390 h 10780"/>
              <a:gd name="connsiteX10" fmla="*/ 45 w 20540"/>
              <a:gd name="connsiteY10" fmla="*/ 10390 h 10780"/>
              <a:gd name="connsiteX11" fmla="*/ 4628 w 20540"/>
              <a:gd name="connsiteY11" fmla="*/ 9390 h 10780"/>
              <a:gd name="connsiteX12" fmla="*/ 4201 w 20540"/>
              <a:gd name="connsiteY12" fmla="*/ 4806 h 10780"/>
              <a:gd name="connsiteX13" fmla="*/ 17538 w 20540"/>
              <a:gd name="connsiteY13" fmla="*/ 2640 h 10780"/>
              <a:gd name="connsiteX0" fmla="*/ 17538 w 19364"/>
              <a:gd name="connsiteY0" fmla="*/ 2640 h 10780"/>
              <a:gd name="connsiteX1" fmla="*/ 12772 w 19364"/>
              <a:gd name="connsiteY1" fmla="*/ 2217 h 10780"/>
              <a:gd name="connsiteX2" fmla="*/ 2545 w 19364"/>
              <a:gd name="connsiteY2" fmla="*/ 1390 h 10780"/>
              <a:gd name="connsiteX3" fmla="*/ 18681 w 19364"/>
              <a:gd name="connsiteY3" fmla="*/ 0 h 10780"/>
              <a:gd name="connsiteX4" fmla="*/ 7545 w 19364"/>
              <a:gd name="connsiteY4" fmla="*/ 1390 h 10780"/>
              <a:gd name="connsiteX5" fmla="*/ 19364 w 19364"/>
              <a:gd name="connsiteY5" fmla="*/ 1775 h 10780"/>
              <a:gd name="connsiteX6" fmla="*/ 6526 w 19364"/>
              <a:gd name="connsiteY6" fmla="*/ 7911 h 10780"/>
              <a:gd name="connsiteX7" fmla="*/ 12779 w 19364"/>
              <a:gd name="connsiteY7" fmla="*/ 10780 h 10780"/>
              <a:gd name="connsiteX8" fmla="*/ 12406 w 19364"/>
              <a:gd name="connsiteY8" fmla="*/ 9345 h 10780"/>
              <a:gd name="connsiteX9" fmla="*/ 8616 w 19364"/>
              <a:gd name="connsiteY9" fmla="*/ 9390 h 10780"/>
              <a:gd name="connsiteX10" fmla="*/ 45 w 19364"/>
              <a:gd name="connsiteY10" fmla="*/ 10390 h 10780"/>
              <a:gd name="connsiteX11" fmla="*/ 4628 w 19364"/>
              <a:gd name="connsiteY11" fmla="*/ 9390 h 10780"/>
              <a:gd name="connsiteX12" fmla="*/ 4201 w 19364"/>
              <a:gd name="connsiteY12" fmla="*/ 4806 h 10780"/>
              <a:gd name="connsiteX13" fmla="*/ 17538 w 19364"/>
              <a:gd name="connsiteY13" fmla="*/ 2640 h 10780"/>
              <a:gd name="connsiteX0" fmla="*/ 15071 w 16897"/>
              <a:gd name="connsiteY0" fmla="*/ 2640 h 10780"/>
              <a:gd name="connsiteX1" fmla="*/ 10305 w 16897"/>
              <a:gd name="connsiteY1" fmla="*/ 2217 h 10780"/>
              <a:gd name="connsiteX2" fmla="*/ 78 w 16897"/>
              <a:gd name="connsiteY2" fmla="*/ 1390 h 10780"/>
              <a:gd name="connsiteX3" fmla="*/ 16214 w 16897"/>
              <a:gd name="connsiteY3" fmla="*/ 0 h 10780"/>
              <a:gd name="connsiteX4" fmla="*/ 5078 w 16897"/>
              <a:gd name="connsiteY4" fmla="*/ 1390 h 10780"/>
              <a:gd name="connsiteX5" fmla="*/ 16897 w 16897"/>
              <a:gd name="connsiteY5" fmla="*/ 1775 h 10780"/>
              <a:gd name="connsiteX6" fmla="*/ 4059 w 16897"/>
              <a:gd name="connsiteY6" fmla="*/ 7911 h 10780"/>
              <a:gd name="connsiteX7" fmla="*/ 10312 w 16897"/>
              <a:gd name="connsiteY7" fmla="*/ 10780 h 10780"/>
              <a:gd name="connsiteX8" fmla="*/ 9939 w 16897"/>
              <a:gd name="connsiteY8" fmla="*/ 9345 h 10780"/>
              <a:gd name="connsiteX9" fmla="*/ 6149 w 16897"/>
              <a:gd name="connsiteY9" fmla="*/ 9390 h 10780"/>
              <a:gd name="connsiteX10" fmla="*/ 4155 w 16897"/>
              <a:gd name="connsiteY10" fmla="*/ 9752 h 10780"/>
              <a:gd name="connsiteX11" fmla="*/ 2161 w 16897"/>
              <a:gd name="connsiteY11" fmla="*/ 9390 h 10780"/>
              <a:gd name="connsiteX12" fmla="*/ 1734 w 16897"/>
              <a:gd name="connsiteY12" fmla="*/ 4806 h 10780"/>
              <a:gd name="connsiteX13" fmla="*/ 15071 w 16897"/>
              <a:gd name="connsiteY13" fmla="*/ 2640 h 1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97" h="10780">
                <a:moveTo>
                  <a:pt x="15071" y="2640"/>
                </a:moveTo>
                <a:cubicBezTo>
                  <a:pt x="15071" y="3192"/>
                  <a:pt x="12804" y="2425"/>
                  <a:pt x="10305" y="2217"/>
                </a:cubicBezTo>
                <a:cubicBezTo>
                  <a:pt x="7806" y="2009"/>
                  <a:pt x="-907" y="1759"/>
                  <a:pt x="78" y="1390"/>
                </a:cubicBezTo>
                <a:cubicBezTo>
                  <a:pt x="1063" y="1021"/>
                  <a:pt x="14833" y="0"/>
                  <a:pt x="16214" y="0"/>
                </a:cubicBezTo>
                <a:cubicBezTo>
                  <a:pt x="17595" y="0"/>
                  <a:pt x="4510" y="1188"/>
                  <a:pt x="5078" y="1390"/>
                </a:cubicBezTo>
                <a:cubicBezTo>
                  <a:pt x="5381" y="1461"/>
                  <a:pt x="16594" y="1704"/>
                  <a:pt x="16897" y="1775"/>
                </a:cubicBezTo>
                <a:cubicBezTo>
                  <a:pt x="16594" y="3968"/>
                  <a:pt x="4362" y="5718"/>
                  <a:pt x="4059" y="7911"/>
                </a:cubicBezTo>
                <a:cubicBezTo>
                  <a:pt x="7998" y="8559"/>
                  <a:pt x="6373" y="10132"/>
                  <a:pt x="10312" y="10780"/>
                </a:cubicBezTo>
                <a:cubicBezTo>
                  <a:pt x="10312" y="10228"/>
                  <a:pt x="10633" y="9577"/>
                  <a:pt x="9939" y="9345"/>
                </a:cubicBezTo>
                <a:cubicBezTo>
                  <a:pt x="9245" y="9113"/>
                  <a:pt x="7113" y="9322"/>
                  <a:pt x="6149" y="9390"/>
                </a:cubicBezTo>
                <a:cubicBezTo>
                  <a:pt x="5185" y="9458"/>
                  <a:pt x="4820" y="9752"/>
                  <a:pt x="4155" y="9752"/>
                </a:cubicBezTo>
                <a:cubicBezTo>
                  <a:pt x="3490" y="9752"/>
                  <a:pt x="3941" y="10299"/>
                  <a:pt x="2161" y="9390"/>
                </a:cubicBezTo>
                <a:cubicBezTo>
                  <a:pt x="-566" y="7905"/>
                  <a:pt x="4461" y="6291"/>
                  <a:pt x="1734" y="4806"/>
                </a:cubicBezTo>
                <a:lnTo>
                  <a:pt x="15071" y="2640"/>
                </a:lnTo>
                <a:close/>
              </a:path>
            </a:pathLst>
          </a:custGeom>
          <a:solidFill>
            <a:srgbClr val="FF33CC"/>
          </a:soli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492" y="1665770"/>
            <a:ext cx="48721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 এম </a:t>
            </a:r>
            <a:r>
              <a:rPr lang="bn-IN" sz="48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সাইফুল্লাহ ভূঁইয়া</a:t>
            </a:r>
            <a:endParaRPr lang="en-US" sz="4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9681" y="2511029"/>
            <a:ext cx="40032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একাদশ</a:t>
            </a:r>
            <a:r>
              <a:rPr lang="en-US" sz="3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3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4"/>
    </mc:Choice>
    <mc:Fallback xmlns="">
      <p:transition spd="slow" advTm="2008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939" y="215714"/>
            <a:ext cx="44730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939" y="387928"/>
            <a:ext cx="11760534" cy="6303817"/>
            <a:chOff x="195939" y="387928"/>
            <a:chExt cx="11760534" cy="63038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75" b="4509"/>
            <a:stretch/>
          </p:blipFill>
          <p:spPr>
            <a:xfrm>
              <a:off x="5667101" y="387928"/>
              <a:ext cx="6289371" cy="2355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2" r="7591" b="6904"/>
            <a:stretch/>
          </p:blipFill>
          <p:spPr>
            <a:xfrm>
              <a:off x="5667101" y="2881745"/>
              <a:ext cx="6289372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39" y="1319349"/>
              <a:ext cx="5248898" cy="4277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724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"/>
    </mc:Choice>
    <mc:Fallback xmlns="">
      <p:transition spd="slow" advTm="1389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6" y="3474720"/>
            <a:ext cx="11369964" cy="20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6054" y="49080"/>
            <a:ext cx="8856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356" y="1618740"/>
            <a:ext cx="10701251" cy="11050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cap="none" spc="50" dirty="0" err="1" smtClean="0">
                <a:ln w="11430"/>
                <a:solidFill>
                  <a:srgbClr val="0202B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bn-IN" sz="15000" b="1" cap="none" spc="50" dirty="0" smtClean="0">
                <a:ln w="11430"/>
                <a:solidFill>
                  <a:srgbClr val="0202B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endParaRPr lang="en-US" sz="15000" b="1" cap="none" spc="50" dirty="0">
              <a:ln w="11430"/>
              <a:solidFill>
                <a:srgbClr val="0202B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5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4"/>
    </mc:Choice>
    <mc:Fallback xmlns="">
      <p:transition spd="slow" advTm="66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9732"/>
          <a:stretch/>
        </p:blipFill>
        <p:spPr>
          <a:xfrm>
            <a:off x="277091" y="3021710"/>
            <a:ext cx="11845487" cy="369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28112" y="1097205"/>
            <a:ext cx="107434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40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40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</a:t>
            </a:r>
            <a:r>
              <a:rPr lang="bn-I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endParaRPr lang="en-US" sz="4000" b="1" spc="-15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ব্যান্ডউইডথ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287" y="177061"/>
            <a:ext cx="58098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endParaRPr lang="en-US" sz="48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6"/>
    </mc:Choice>
    <mc:Fallback xmlns="">
      <p:transition spd="slow" advTm="171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193800"/>
            <a:ext cx="1112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defTabSz="914400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চুম্বকীয়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ভোল্টেজের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914400"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353033"/>
            <a:ext cx="3369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(Signal)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77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04"/>
    </mc:Choice>
    <mc:Fallback xmlns="">
      <p:transition spd="slow" advTm="4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67619" y="546252"/>
            <a:ext cx="10452295" cy="20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/>
          <a:p>
            <a:pPr algn="just" defTabSz="642938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হতে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অথবা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অন্য কোন মাধ্যমে ডেটা ও তথ্য আদান প্রদা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 defTabSz="642938"/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algn="just" defTabSz="642938"/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২। </a:t>
            </a:r>
            <a:r>
              <a:rPr lang="en-US" sz="3200" b="1" dirty="0" err="1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b="1" dirty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সিগনালগ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endParaRPr lang="en-US" sz="2800" dirty="0">
              <a:solidFill>
                <a:srgbClr val="0000FF"/>
              </a:solidFill>
              <a:latin typeface="Calibri"/>
              <a:cs typeface="NikoshBAN" panose="02000000000000000000" pitchFamily="2" charset="0"/>
            </a:endParaRPr>
          </a:p>
          <a:p>
            <a:pPr algn="just" defTabSz="642938"/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defTabSz="642938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17032" y="4402741"/>
            <a:ext cx="5102882" cy="176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10" tIns="32155" rIns="64310" bIns="32155"/>
          <a:lstStyle/>
          <a:p>
            <a:pPr marL="274320" algn="just" defTabSz="642938"/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ডিভাইসসমূহ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গম্তব্য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202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endParaRPr lang="en-US" sz="2800" dirty="0">
              <a:solidFill>
                <a:srgbClr val="0202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50000"/>
          <a:stretch/>
        </p:blipFill>
        <p:spPr>
          <a:xfrm>
            <a:off x="2057401" y="3407436"/>
            <a:ext cx="3261893" cy="833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b="50000"/>
          <a:stretch/>
        </p:blipFill>
        <p:spPr>
          <a:xfrm>
            <a:off x="7117426" y="3271835"/>
            <a:ext cx="3513233" cy="789057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6137669" y="3407436"/>
            <a:ext cx="161382" cy="28956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630" y="4479159"/>
            <a:ext cx="52478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42938"/>
            <a:r>
              <a:rPr lang="bn-BD" sz="3200" b="1" dirty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 </a:t>
            </a:r>
            <a:r>
              <a:rPr lang="bn-BD" sz="3200" b="1" dirty="0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200" b="1" dirty="0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solidFill>
                  <a:srgbClr val="0202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b="1" dirty="0" smtClean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মধ্যদিয়ে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পরিবাহিত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3200" b="1" dirty="0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202BE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endParaRPr lang="en-US" sz="3200" b="1" dirty="0">
              <a:solidFill>
                <a:srgbClr val="0202BE"/>
              </a:solidFill>
              <a:latin typeface="NikoshBAN" pitchFamily="2" charset="0"/>
              <a:cs typeface="NikoshBAN" pitchFamily="2" charset="0"/>
            </a:endParaRPr>
          </a:p>
          <a:p>
            <a:pPr algn="just" defTabSz="642938"/>
            <a:endParaRPr lang="en-US" sz="3200" b="1" dirty="0">
              <a:solidFill>
                <a:srgbClr val="0202BE"/>
              </a:solidFill>
              <a:latin typeface="Calibri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7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932">
        <p:circle/>
      </p:transition>
    </mc:Choice>
    <mc:Fallback xmlns="">
      <p:transition spd="slow" advTm="5493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6" ac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5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4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5|3.6|2.2|3.4|2.1|1.2|0.9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9.3|13.5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629</Words>
  <Application>Microsoft Office PowerPoint</Application>
  <PresentationFormat>Widescreen</PresentationFormat>
  <Paragraphs>99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NikoshBAN</vt:lpstr>
      <vt:lpstr>Arial</vt:lpstr>
      <vt:lpstr>Wingdings</vt:lpstr>
      <vt:lpstr>SolaimanLipi</vt:lpstr>
      <vt:lpstr>Calibri</vt:lpstr>
      <vt:lpstr>Calibri Light</vt:lpstr>
      <vt:lpstr>Arial Unicode MS</vt:lpstr>
      <vt:lpstr>Office Theme</vt:lpstr>
      <vt:lpstr>Celestial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</dc:creator>
  <cp:lastModifiedBy>MMSB</cp:lastModifiedBy>
  <cp:revision>1068</cp:revision>
  <dcterms:created xsi:type="dcterms:W3CDTF">2013-09-05T02:11:43Z</dcterms:created>
  <dcterms:modified xsi:type="dcterms:W3CDTF">2020-07-12T06:18:57Z</dcterms:modified>
</cp:coreProperties>
</file>