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7"/>
  </p:notesMasterIdLst>
  <p:sldIdLst>
    <p:sldId id="268" r:id="rId2"/>
    <p:sldId id="296" r:id="rId3"/>
    <p:sldId id="270" r:id="rId4"/>
    <p:sldId id="272" r:id="rId5"/>
    <p:sldId id="271" r:id="rId6"/>
    <p:sldId id="269" r:id="rId7"/>
    <p:sldId id="298" r:id="rId8"/>
    <p:sldId id="258" r:id="rId9"/>
    <p:sldId id="299" r:id="rId10"/>
    <p:sldId id="267" r:id="rId11"/>
    <p:sldId id="262" r:id="rId12"/>
    <p:sldId id="273" r:id="rId13"/>
    <p:sldId id="274" r:id="rId14"/>
    <p:sldId id="275" r:id="rId15"/>
    <p:sldId id="276" r:id="rId16"/>
    <p:sldId id="300" r:id="rId17"/>
    <p:sldId id="277" r:id="rId18"/>
    <p:sldId id="278" r:id="rId19"/>
    <p:sldId id="281" r:id="rId20"/>
    <p:sldId id="282" r:id="rId21"/>
    <p:sldId id="279" r:id="rId22"/>
    <p:sldId id="280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vZHPso2QzzGEb25pGuwEQ==" hashData="6vplPlyydRyrZUwEuT/TsgdYsd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FDEA2-3EAC-4E92-9BB8-9F9AF58689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A67C4C-17B5-4B4A-A4FC-95E1E02C87D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" pitchFamily="2" charset="0"/>
              <a:cs typeface="Nikosh" pitchFamily="2" charset="0"/>
            </a:rPr>
            <a:t>অঙ্গজ</a:t>
          </a:r>
          <a:r>
            <a:rPr lang="en-US" sz="3600" dirty="0" smtClean="0">
              <a:latin typeface="Nikosh" pitchFamily="2" charset="0"/>
              <a:cs typeface="Nikosh" pitchFamily="2" charset="0"/>
            </a:rPr>
            <a:t> (Vegetative)</a:t>
          </a:r>
          <a:endParaRPr lang="en-US" sz="3600" dirty="0">
            <a:latin typeface="Nikosh" pitchFamily="2" charset="0"/>
            <a:cs typeface="Nikosh" pitchFamily="2" charset="0"/>
          </a:endParaRPr>
        </a:p>
      </dgm:t>
    </dgm:pt>
    <dgm:pt modelId="{E6D7E7B6-5380-4ECD-8604-28A34EAAD18C}" type="parTrans" cxnId="{5EEE5184-DFFB-4B05-BAD3-1D6CD76E67C7}">
      <dgm:prSet/>
      <dgm:spPr/>
      <dgm:t>
        <a:bodyPr/>
        <a:lstStyle/>
        <a:p>
          <a:endParaRPr lang="en-US"/>
        </a:p>
      </dgm:t>
    </dgm:pt>
    <dgm:pt modelId="{3EC87B4E-F1F2-4083-8A76-91F8FD6DB8B3}" type="sibTrans" cxnId="{5EEE5184-DFFB-4B05-BAD3-1D6CD76E67C7}">
      <dgm:prSet/>
      <dgm:spPr/>
      <dgm:t>
        <a:bodyPr/>
        <a:lstStyle/>
        <a:p>
          <a:endParaRPr lang="en-US"/>
        </a:p>
      </dgm:t>
    </dgm:pt>
    <dgm:pt modelId="{6157F706-21F6-4117-BB7D-05EC2F30193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" pitchFamily="2" charset="0"/>
              <a:cs typeface="Nikosh" pitchFamily="2" charset="0"/>
            </a:rPr>
            <a:t>অযৌন</a:t>
          </a:r>
          <a:r>
            <a:rPr lang="en-US" sz="36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(Asexual)</a:t>
          </a:r>
          <a:endParaRPr lang="en-US" sz="3600" dirty="0">
            <a:latin typeface="Nikosh" pitchFamily="2" charset="0"/>
            <a:cs typeface="Nikosh" pitchFamily="2" charset="0"/>
          </a:endParaRPr>
        </a:p>
      </dgm:t>
    </dgm:pt>
    <dgm:pt modelId="{04850653-E8BF-47E9-A420-B3C5D822ABA3}" type="parTrans" cxnId="{EFD695A7-14EF-4A47-A2D2-B76E993AB3BF}">
      <dgm:prSet/>
      <dgm:spPr/>
      <dgm:t>
        <a:bodyPr/>
        <a:lstStyle/>
        <a:p>
          <a:endParaRPr lang="en-US"/>
        </a:p>
      </dgm:t>
    </dgm:pt>
    <dgm:pt modelId="{2713F119-8621-4573-90D0-CC83E1A29FA5}" type="sibTrans" cxnId="{EFD695A7-14EF-4A47-A2D2-B76E993AB3BF}">
      <dgm:prSet/>
      <dgm:spPr/>
      <dgm:t>
        <a:bodyPr/>
        <a:lstStyle/>
        <a:p>
          <a:endParaRPr lang="en-US"/>
        </a:p>
      </dgm:t>
    </dgm:pt>
    <dgm:pt modelId="{733F70DF-B627-4072-A431-381C7CDBCE0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" pitchFamily="2" charset="0"/>
              <a:cs typeface="Nikosh" pitchFamily="2" charset="0"/>
            </a:rPr>
            <a:t>যৌন</a:t>
          </a:r>
          <a:r>
            <a:rPr lang="en-US" sz="36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(Sexual)</a:t>
          </a:r>
          <a:endParaRPr lang="en-US" sz="3600" dirty="0">
            <a:latin typeface="Nikosh" pitchFamily="2" charset="0"/>
            <a:cs typeface="Nikosh" pitchFamily="2" charset="0"/>
          </a:endParaRPr>
        </a:p>
      </dgm:t>
    </dgm:pt>
    <dgm:pt modelId="{B322E6BB-5844-4F3E-890F-4B635A349D39}" type="parTrans" cxnId="{E61FF499-9616-483D-9153-403F60069836}">
      <dgm:prSet/>
      <dgm:spPr/>
      <dgm:t>
        <a:bodyPr/>
        <a:lstStyle/>
        <a:p>
          <a:endParaRPr lang="en-US"/>
        </a:p>
      </dgm:t>
    </dgm:pt>
    <dgm:pt modelId="{40DC5B41-3E92-4779-8DCF-52E64814F94F}" type="sibTrans" cxnId="{E61FF499-9616-483D-9153-403F60069836}">
      <dgm:prSet/>
      <dgm:spPr/>
      <dgm:t>
        <a:bodyPr/>
        <a:lstStyle/>
        <a:p>
          <a:endParaRPr lang="en-US"/>
        </a:p>
      </dgm:t>
    </dgm:pt>
    <dgm:pt modelId="{FE331A37-49CB-4DE7-9F53-5BED0EE094D6}" type="pres">
      <dgm:prSet presAssocID="{936FDEA2-3EAC-4E92-9BB8-9F9AF58689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999E3C-683E-44D6-A49B-C80AF24824E2}" type="pres">
      <dgm:prSet presAssocID="{936FDEA2-3EAC-4E92-9BB8-9F9AF5868993}" presName="Name1" presStyleCnt="0"/>
      <dgm:spPr/>
    </dgm:pt>
    <dgm:pt modelId="{1CC835D3-E948-4129-956A-451F0F9C125E}" type="pres">
      <dgm:prSet presAssocID="{936FDEA2-3EAC-4E92-9BB8-9F9AF5868993}" presName="cycle" presStyleCnt="0"/>
      <dgm:spPr/>
    </dgm:pt>
    <dgm:pt modelId="{39797166-B67B-4223-9BC8-D1EC5DC442AA}" type="pres">
      <dgm:prSet presAssocID="{936FDEA2-3EAC-4E92-9BB8-9F9AF5868993}" presName="srcNode" presStyleLbl="node1" presStyleIdx="0" presStyleCnt="3"/>
      <dgm:spPr/>
    </dgm:pt>
    <dgm:pt modelId="{193F6C31-0E3F-49DF-9463-0C99970505F9}" type="pres">
      <dgm:prSet presAssocID="{936FDEA2-3EAC-4E92-9BB8-9F9AF5868993}" presName="conn" presStyleLbl="parChTrans1D2" presStyleIdx="0" presStyleCnt="1"/>
      <dgm:spPr/>
      <dgm:t>
        <a:bodyPr/>
        <a:lstStyle/>
        <a:p>
          <a:endParaRPr lang="en-US"/>
        </a:p>
      </dgm:t>
    </dgm:pt>
    <dgm:pt modelId="{C66F5195-F93F-44B3-935A-9AEF4FC6C29E}" type="pres">
      <dgm:prSet presAssocID="{936FDEA2-3EAC-4E92-9BB8-9F9AF5868993}" presName="extraNode" presStyleLbl="node1" presStyleIdx="0" presStyleCnt="3"/>
      <dgm:spPr/>
    </dgm:pt>
    <dgm:pt modelId="{337EF2F4-C7EF-431D-98D0-9260FAD4B55B}" type="pres">
      <dgm:prSet presAssocID="{936FDEA2-3EAC-4E92-9BB8-9F9AF5868993}" presName="dstNode" presStyleLbl="node1" presStyleIdx="0" presStyleCnt="3"/>
      <dgm:spPr/>
    </dgm:pt>
    <dgm:pt modelId="{934CF75F-F388-49C9-B4BE-6330FC55BFED}" type="pres">
      <dgm:prSet presAssocID="{D7A67C4C-17B5-4B4A-A4FC-95E1E02C87D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D4FF1-5C5B-4A95-9018-4AB91ED0956B}" type="pres">
      <dgm:prSet presAssocID="{D7A67C4C-17B5-4B4A-A4FC-95E1E02C87DF}" presName="accent_1" presStyleCnt="0"/>
      <dgm:spPr/>
    </dgm:pt>
    <dgm:pt modelId="{C0698EE9-DC71-4122-9731-0F4F8DDF6476}" type="pres">
      <dgm:prSet presAssocID="{D7A67C4C-17B5-4B4A-A4FC-95E1E02C87DF}" presName="accentRepeatNode" presStyleLbl="solidFgAcc1" presStyleIdx="0" presStyleCnt="3"/>
      <dgm:spPr/>
    </dgm:pt>
    <dgm:pt modelId="{544B3795-9BC6-460D-A4A2-233803B89DBC}" type="pres">
      <dgm:prSet presAssocID="{6157F706-21F6-4117-BB7D-05EC2F30193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B10EA-247C-4A0D-BDC3-DC207375C908}" type="pres">
      <dgm:prSet presAssocID="{6157F706-21F6-4117-BB7D-05EC2F30193E}" presName="accent_2" presStyleCnt="0"/>
      <dgm:spPr/>
    </dgm:pt>
    <dgm:pt modelId="{B55FFE73-3744-4EC3-B887-5CB8D3ECF67E}" type="pres">
      <dgm:prSet presAssocID="{6157F706-21F6-4117-BB7D-05EC2F30193E}" presName="accentRepeatNode" presStyleLbl="solidFgAcc1" presStyleIdx="1" presStyleCnt="3"/>
      <dgm:spPr/>
    </dgm:pt>
    <dgm:pt modelId="{A588A40E-92DC-433E-823E-D92E9077E0F1}" type="pres">
      <dgm:prSet presAssocID="{733F70DF-B627-4072-A431-381C7CDBCE0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A750D-F3C3-432A-891E-D6EE94D4DEE0}" type="pres">
      <dgm:prSet presAssocID="{733F70DF-B627-4072-A431-381C7CDBCE04}" presName="accent_3" presStyleCnt="0"/>
      <dgm:spPr/>
    </dgm:pt>
    <dgm:pt modelId="{AE973B07-76DE-4688-BD39-109068ADFD2B}" type="pres">
      <dgm:prSet presAssocID="{733F70DF-B627-4072-A431-381C7CDBCE04}" presName="accentRepeatNode" presStyleLbl="solidFgAcc1" presStyleIdx="2" presStyleCnt="3"/>
      <dgm:spPr/>
    </dgm:pt>
  </dgm:ptLst>
  <dgm:cxnLst>
    <dgm:cxn modelId="{64E9DFC0-A17A-4D2D-AF4C-CFA035B9E741}" type="presOf" srcId="{3EC87B4E-F1F2-4083-8A76-91F8FD6DB8B3}" destId="{193F6C31-0E3F-49DF-9463-0C99970505F9}" srcOrd="0" destOrd="0" presId="urn:microsoft.com/office/officeart/2008/layout/VerticalCurvedList"/>
    <dgm:cxn modelId="{0FD52FE7-2022-4466-A3C8-1EF81EA7D587}" type="presOf" srcId="{733F70DF-B627-4072-A431-381C7CDBCE04}" destId="{A588A40E-92DC-433E-823E-D92E9077E0F1}" srcOrd="0" destOrd="0" presId="urn:microsoft.com/office/officeart/2008/layout/VerticalCurvedList"/>
    <dgm:cxn modelId="{E61FF499-9616-483D-9153-403F60069836}" srcId="{936FDEA2-3EAC-4E92-9BB8-9F9AF5868993}" destId="{733F70DF-B627-4072-A431-381C7CDBCE04}" srcOrd="2" destOrd="0" parTransId="{B322E6BB-5844-4F3E-890F-4B635A349D39}" sibTransId="{40DC5B41-3E92-4779-8DCF-52E64814F94F}"/>
    <dgm:cxn modelId="{CB26E104-1BD8-4FE9-8B45-635DB17A60E9}" type="presOf" srcId="{D7A67C4C-17B5-4B4A-A4FC-95E1E02C87DF}" destId="{934CF75F-F388-49C9-B4BE-6330FC55BFED}" srcOrd="0" destOrd="0" presId="urn:microsoft.com/office/officeart/2008/layout/VerticalCurvedList"/>
    <dgm:cxn modelId="{EFD695A7-14EF-4A47-A2D2-B76E993AB3BF}" srcId="{936FDEA2-3EAC-4E92-9BB8-9F9AF5868993}" destId="{6157F706-21F6-4117-BB7D-05EC2F30193E}" srcOrd="1" destOrd="0" parTransId="{04850653-E8BF-47E9-A420-B3C5D822ABA3}" sibTransId="{2713F119-8621-4573-90D0-CC83E1A29FA5}"/>
    <dgm:cxn modelId="{5EEE5184-DFFB-4B05-BAD3-1D6CD76E67C7}" srcId="{936FDEA2-3EAC-4E92-9BB8-9F9AF5868993}" destId="{D7A67C4C-17B5-4B4A-A4FC-95E1E02C87DF}" srcOrd="0" destOrd="0" parTransId="{E6D7E7B6-5380-4ECD-8604-28A34EAAD18C}" sibTransId="{3EC87B4E-F1F2-4083-8A76-91F8FD6DB8B3}"/>
    <dgm:cxn modelId="{377C4F3A-3E96-4F4B-868F-3FAB202A0BFA}" type="presOf" srcId="{6157F706-21F6-4117-BB7D-05EC2F30193E}" destId="{544B3795-9BC6-460D-A4A2-233803B89DBC}" srcOrd="0" destOrd="0" presId="urn:microsoft.com/office/officeart/2008/layout/VerticalCurvedList"/>
    <dgm:cxn modelId="{9A915A39-9ED7-4342-AB4A-27D9F6E8949D}" type="presOf" srcId="{936FDEA2-3EAC-4E92-9BB8-9F9AF5868993}" destId="{FE331A37-49CB-4DE7-9F53-5BED0EE094D6}" srcOrd="0" destOrd="0" presId="urn:microsoft.com/office/officeart/2008/layout/VerticalCurvedList"/>
    <dgm:cxn modelId="{879575F9-3C48-41AD-A361-251A3D903EBB}" type="presParOf" srcId="{FE331A37-49CB-4DE7-9F53-5BED0EE094D6}" destId="{55999E3C-683E-44D6-A49B-C80AF24824E2}" srcOrd="0" destOrd="0" presId="urn:microsoft.com/office/officeart/2008/layout/VerticalCurvedList"/>
    <dgm:cxn modelId="{996AE5A4-824F-46A1-901E-6A8D1B2DE812}" type="presParOf" srcId="{55999E3C-683E-44D6-A49B-C80AF24824E2}" destId="{1CC835D3-E948-4129-956A-451F0F9C125E}" srcOrd="0" destOrd="0" presId="urn:microsoft.com/office/officeart/2008/layout/VerticalCurvedList"/>
    <dgm:cxn modelId="{01AEC813-5413-4AEE-B8BF-FC1357D65941}" type="presParOf" srcId="{1CC835D3-E948-4129-956A-451F0F9C125E}" destId="{39797166-B67B-4223-9BC8-D1EC5DC442AA}" srcOrd="0" destOrd="0" presId="urn:microsoft.com/office/officeart/2008/layout/VerticalCurvedList"/>
    <dgm:cxn modelId="{A25F90FF-F1DF-4D09-8588-82FCA8436A4A}" type="presParOf" srcId="{1CC835D3-E948-4129-956A-451F0F9C125E}" destId="{193F6C31-0E3F-49DF-9463-0C99970505F9}" srcOrd="1" destOrd="0" presId="urn:microsoft.com/office/officeart/2008/layout/VerticalCurvedList"/>
    <dgm:cxn modelId="{76D7820B-A846-464D-8D77-0170CFA618C1}" type="presParOf" srcId="{1CC835D3-E948-4129-956A-451F0F9C125E}" destId="{C66F5195-F93F-44B3-935A-9AEF4FC6C29E}" srcOrd="2" destOrd="0" presId="urn:microsoft.com/office/officeart/2008/layout/VerticalCurvedList"/>
    <dgm:cxn modelId="{7F2803D0-4F85-485E-B134-C44563E137DB}" type="presParOf" srcId="{1CC835D3-E948-4129-956A-451F0F9C125E}" destId="{337EF2F4-C7EF-431D-98D0-9260FAD4B55B}" srcOrd="3" destOrd="0" presId="urn:microsoft.com/office/officeart/2008/layout/VerticalCurvedList"/>
    <dgm:cxn modelId="{21D8FA73-CE8A-4791-9A10-4167538F099A}" type="presParOf" srcId="{55999E3C-683E-44D6-A49B-C80AF24824E2}" destId="{934CF75F-F388-49C9-B4BE-6330FC55BFED}" srcOrd="1" destOrd="0" presId="urn:microsoft.com/office/officeart/2008/layout/VerticalCurvedList"/>
    <dgm:cxn modelId="{0A307822-633F-42FF-A995-2C84C15D8C95}" type="presParOf" srcId="{55999E3C-683E-44D6-A49B-C80AF24824E2}" destId="{ED4D4FF1-5C5B-4A95-9018-4AB91ED0956B}" srcOrd="2" destOrd="0" presId="urn:microsoft.com/office/officeart/2008/layout/VerticalCurvedList"/>
    <dgm:cxn modelId="{C021F43C-3A40-4A0B-BAE9-39C6871CEEC2}" type="presParOf" srcId="{ED4D4FF1-5C5B-4A95-9018-4AB91ED0956B}" destId="{C0698EE9-DC71-4122-9731-0F4F8DDF6476}" srcOrd="0" destOrd="0" presId="urn:microsoft.com/office/officeart/2008/layout/VerticalCurvedList"/>
    <dgm:cxn modelId="{DC45E823-9CA3-4276-9618-F6863C90A75E}" type="presParOf" srcId="{55999E3C-683E-44D6-A49B-C80AF24824E2}" destId="{544B3795-9BC6-460D-A4A2-233803B89DBC}" srcOrd="3" destOrd="0" presId="urn:microsoft.com/office/officeart/2008/layout/VerticalCurvedList"/>
    <dgm:cxn modelId="{3E7F2E05-7F2B-452D-A394-B3D1D2F848CB}" type="presParOf" srcId="{55999E3C-683E-44D6-A49B-C80AF24824E2}" destId="{436B10EA-247C-4A0D-BDC3-DC207375C908}" srcOrd="4" destOrd="0" presId="urn:microsoft.com/office/officeart/2008/layout/VerticalCurvedList"/>
    <dgm:cxn modelId="{04378337-AB8D-4603-BA4F-DC16DEEF0AD1}" type="presParOf" srcId="{436B10EA-247C-4A0D-BDC3-DC207375C908}" destId="{B55FFE73-3744-4EC3-B887-5CB8D3ECF67E}" srcOrd="0" destOrd="0" presId="urn:microsoft.com/office/officeart/2008/layout/VerticalCurvedList"/>
    <dgm:cxn modelId="{128AFDCC-BACA-4F9C-AD1B-8E680B4E896C}" type="presParOf" srcId="{55999E3C-683E-44D6-A49B-C80AF24824E2}" destId="{A588A40E-92DC-433E-823E-D92E9077E0F1}" srcOrd="5" destOrd="0" presId="urn:microsoft.com/office/officeart/2008/layout/VerticalCurvedList"/>
    <dgm:cxn modelId="{9CD9EB18-161B-483E-A08B-ED1A89A90706}" type="presParOf" srcId="{55999E3C-683E-44D6-A49B-C80AF24824E2}" destId="{725A750D-F3C3-432A-891E-D6EE94D4DEE0}" srcOrd="6" destOrd="0" presId="urn:microsoft.com/office/officeart/2008/layout/VerticalCurvedList"/>
    <dgm:cxn modelId="{B6D1AE94-7769-42BD-AE15-2F291278225C}" type="presParOf" srcId="{725A750D-F3C3-432A-891E-D6EE94D4DEE0}" destId="{AE973B07-76DE-4688-BD39-109068ADFD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9F6A-274C-4194-8927-D07BE1CB1CB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43116-7A56-4CE7-9C9D-C68B525EE6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3116-7A56-4CE7-9C9D-C68B525EE6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8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3116-7A56-4CE7-9C9D-C68B525EE6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3116-7A56-4CE7-9C9D-C68B525EE67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559E-21B4-480B-9FA9-46EEA8DD3BE1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40E3-A7F3-4F51-A087-EFA107F574B7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6A58-F005-4814-AF84-7D6F19C4FFDD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173F-6AD6-4A33-B25D-B98A523816F5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734-43AD-4441-8F14-94C03EEC141B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436F-7086-4CF2-9766-4E3B4523110F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677A-94F8-4AAE-860C-9D3AE3086193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942B-1FDE-4ED3-AC01-7FCEFE0B8A15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005C-BA71-4C7D-AFF1-EB824C73DE5D}" type="datetime1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F0F6-E037-4B83-8232-4011907E8270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2F9F-7B84-4B41-B163-29E2026D317B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77B8-4C23-4862-85EB-A5A26DDB72B6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4813-3845-4920-BA16-5D65E3069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253425"/>
            <a:ext cx="453361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Pteridophyta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/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ফার্নবর্গীয়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09C6-CE77-495C-8F69-4B62D61E9951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Md. Munir </a:t>
            </a:r>
            <a:r>
              <a:rPr lang="en-US" dirty="0" err="1" smtClean="0">
                <a:solidFill>
                  <a:srgbClr val="002060"/>
                </a:solidFill>
              </a:rPr>
              <a:t>Hossain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26244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Genus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Pteris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1718370"/>
            <a:ext cx="3929281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Kingdom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Plantae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Grade      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Tracheophyta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Division  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Filicinophyta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       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Filicineae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Order      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Filicales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Family    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Polypodiaceae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Genus      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Pteris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7AAA-273A-458B-82F7-2143DAA9368E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43000"/>
            <a:ext cx="32385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1023582"/>
            <a:ext cx="4191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External Characteristics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4419600" cy="2939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রেনুধর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স্পোরোফাইটিক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ডিপ্লয়েড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কান্ড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পাতায়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কান্ড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রাইজোম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অস্থানিক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গুচ্ছাকারে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D4D9-3EAA-4924-9C6E-037900A58F11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413760" cy="377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52465"/>
            <a:ext cx="4876800" cy="53245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ফার্নের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ফ্রন্ড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)-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পক্ষল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যৌগিক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চিরসবুজ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সারসিনেট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ভার্নেশন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মুকুল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কুন্ডলীত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ক্রোজিয়ার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কুন্ডলিত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কচি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পিনা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পত্রকখন্ডক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অবৃন্তক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সাধারনত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অপজিট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কখনো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কিছুটা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একান্তর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সরু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লম্বাটে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কিনারা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মসৃণ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শীর্ষক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পিনা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সর্বাধিক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লম্বা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4" name="Picture 3" descr="C9309lZVYAA17g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1000"/>
            <a:ext cx="3810000" cy="1828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83C-0B28-4381-95E7-B93DE2243DB7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467380"/>
            <a:ext cx="4191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External Characteristics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3" y="2286000"/>
            <a:ext cx="3908227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Ramenta_on_Dryopteris_affin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436" y="76200"/>
            <a:ext cx="3841364" cy="5133023"/>
          </a:xfrm>
          <a:prstGeom prst="rect">
            <a:avLst/>
          </a:prstGeom>
        </p:spPr>
      </p:pic>
      <p:pic>
        <p:nvPicPr>
          <p:cNvPr id="3" name="Picture 2" descr="2418272227_7aec6d4c27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371600"/>
            <a:ext cx="508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5334000"/>
            <a:ext cx="8890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র‌্যামেন্টাম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পত্রের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র‌্যাকিস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নিম্নপ্রান্ত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রাইজোমকে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আবৃত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বাদামী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রঙের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শল্কপত্র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D1A1-77FA-4045-9AFA-DBD94E0CF2A2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3580"/>
            <a:ext cx="4191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External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0200" y="5410200"/>
            <a:ext cx="220979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রাইজোম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কান্ড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Pteris rhizom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8599"/>
            <a:ext cx="4614742" cy="5036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838200"/>
            <a:ext cx="4114800" cy="5293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এপিডার্মিস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28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বাইরের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একস্তরবিশিষ্ট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প্যারেনকাইমা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হাইপোডার্মিস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28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ভেতরে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বিশিষ্ট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কর্টেক্স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হাইপোডার্মিস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পরিবেষ্টিত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বহুস্তরবিশিষ্ট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ভাস্কুলার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বান্ডল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কর্টেক্সে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একাধিক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হ্যাড্রোসেন্ট্রিক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কেন্দ্রে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জাইলেম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চারিদিকে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ফ্লোয়েম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ভাস্কুলার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বান্ডল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07B1-EC7B-4AB9-B468-9B2C365AB913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41148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Internal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ch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89153"/>
            <a:ext cx="3733800" cy="3792447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24600" y="5257800"/>
            <a:ext cx="98456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র‌্যাকিস</a:t>
            </a:r>
            <a:endParaRPr lang="en-US" sz="28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0BD7-F137-475F-8BD6-FCAA2ABC0D39}" type="datetime1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868" y="423293"/>
            <a:ext cx="41148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Internal 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080730"/>
            <a:ext cx="4114800" cy="48628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এপিডার্মিস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28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বাইরের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একস্তরবিশিষ্ট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প্যারেনকাইমা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হাইপোডার্মিস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28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ভেতরে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স্ক্লেরেনকাইমা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বিশিষ্ট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কর্টেক্স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হাইপোডার্মিস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পরিবেষ্টিত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বহুস্তরবিশিষ্ট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ভাস্কুলার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বান্ডল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কর্টেক্সে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অশ্বক্ষুরাকৃতি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স্টিলী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ভাস্কুলার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বান্ডল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হ্যাড্রোসেন্ট্রিক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88886"/>
            <a:ext cx="3505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5F0E-2EA0-4A95-A6DC-7F66D3786534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0964833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3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581400"/>
            <a:ext cx="64008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অঙ্গজ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জনন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: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পরিনত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রাইজোমের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অংশবিশেষ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মরে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অপরিনত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শাখাগুলো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বিচ্ছিন্ন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বিচ্ছিন্ন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শাখাগুলো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পাতা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সৃষ্টির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স্পোরোফাইটে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পরিনত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5F0E-2EA0-4A95-A6DC-7F66D3786534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803602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5114"/>
            <a:ext cx="2209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অযৌন</a:t>
            </a:r>
            <a:r>
              <a:rPr lang="en-US" sz="3200" b="1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জনন</a:t>
            </a:r>
            <a:endParaRPr lang="en-US" sz="3200" b="1" dirty="0" smtClean="0">
              <a:solidFill>
                <a:srgbClr val="0066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08318"/>
            <a:ext cx="44196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সৃষ্টির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পরিনত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পত্রক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পিনার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নিম্নতলের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দুকিনারা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বরাবর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ক্ষুদ্র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ক্ষুদ্র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স্পোরাঞ্জিয়া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7" name="Picture 6" descr="Ogle3621thPtev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3038"/>
            <a:ext cx="4191000" cy="3011642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0" name="Picture 9" descr="Pteris_muricat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276600"/>
            <a:ext cx="4217078" cy="3157537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1" name="Picture 10" descr="Marginal+sori+of+Pteris+quadriauri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" y="3407664"/>
            <a:ext cx="4498848" cy="33741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5ABB-0C5A-403B-AADE-174499F1E4F7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61759448_1eccda1586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4953000" cy="49530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3443164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877580"/>
            <a:ext cx="218912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 Black" pitchFamily="34" charset="0"/>
              </a:rPr>
              <a:t>Sorus</a:t>
            </a:r>
            <a:r>
              <a:rPr lang="en-US" sz="2800" dirty="0" smtClean="0">
                <a:solidFill>
                  <a:srgbClr val="006600"/>
                </a:solidFill>
                <a:latin typeface="Arial Black" pitchFamily="34" charset="0"/>
              </a:rPr>
              <a:t>/</a:t>
            </a:r>
            <a:r>
              <a:rPr lang="en-US" sz="2800" dirty="0" err="1" smtClean="0">
                <a:solidFill>
                  <a:srgbClr val="006600"/>
                </a:solidFill>
                <a:latin typeface="Arial Black" pitchFamily="34" charset="0"/>
              </a:rPr>
              <a:t>Sori</a:t>
            </a:r>
            <a:endParaRPr lang="en-US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245-6F8D-4E1E-A619-7C82929734DD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055" y="1618833"/>
            <a:ext cx="4709745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Presented By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Md. Munir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Assistant Professor, Botany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(24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BCS)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Govt.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Joybangla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College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Khulna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6E55-5216-4101-807D-B7D71C674DAB}" type="datetime1">
              <a:rPr lang="en-US" smtClean="0">
                <a:solidFill>
                  <a:schemeClr val="tx1"/>
                </a:solidFill>
              </a:rPr>
              <a:t>7/12/2020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Md. Munir Hossain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04900"/>
            <a:ext cx="34766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5877580"/>
            <a:ext cx="218912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 Black" pitchFamily="34" charset="0"/>
              </a:rPr>
              <a:t>Sorus</a:t>
            </a:r>
            <a:r>
              <a:rPr lang="en-US" sz="2800" dirty="0" smtClean="0">
                <a:solidFill>
                  <a:srgbClr val="006600"/>
                </a:solidFill>
                <a:latin typeface="Arial Black" pitchFamily="34" charset="0"/>
              </a:rPr>
              <a:t>/</a:t>
            </a:r>
            <a:r>
              <a:rPr lang="en-US" sz="2800" dirty="0" err="1" smtClean="0">
                <a:solidFill>
                  <a:srgbClr val="006600"/>
                </a:solidFill>
                <a:latin typeface="Arial Black" pitchFamily="34" charset="0"/>
              </a:rPr>
              <a:t>Sori</a:t>
            </a:r>
            <a:endParaRPr lang="en-US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9CEB-5481-435E-B814-2E7D2EE53529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718917"/>
            <a:ext cx="8610600" cy="1692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স্পোরাঞ্জিয়াগুলো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গুচ্ছাকারে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গুচ্ছকে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সোরাস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সোরাস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বাদামী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বৃক্কাকার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টিস্যু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স্পোরাঞ্জিয়াম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প্লাসেন্টা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অমরা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clip_image002[8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6019800" cy="2971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E35D-5B28-4BFF-8F77-126529D264B8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95800"/>
            <a:ext cx="8763000" cy="1538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পত্রক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কিনারা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ভেতরের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দিকে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বেঁকে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এসে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সোরাইকে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ঢেকে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রাখে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ফলক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প্রান্তের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ঢাকনি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অংশকে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ফলস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ইন্ডুসিয়াম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সোরাস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উৎপন্নকারী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পাতাকে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স্পোরোফিল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keyfalseindus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345" y="990600"/>
            <a:ext cx="3976255" cy="2082800"/>
          </a:xfrm>
          <a:prstGeom prst="rect">
            <a:avLst/>
          </a:prstGeom>
        </p:spPr>
      </p:pic>
      <p:pic>
        <p:nvPicPr>
          <p:cNvPr id="4" name="Picture 3" descr="Anne5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76250"/>
            <a:ext cx="4749800" cy="356235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1EE1-8925-427D-B7E5-502DEFD3D598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5050_9c7c9a6b-c6b3-4cb9-ad9b-5934bbe4a1fc_l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3200400" cy="3102996"/>
          </a:xfrm>
          <a:prstGeom prst="rect">
            <a:avLst/>
          </a:prstGeom>
        </p:spPr>
      </p:pic>
      <p:pic>
        <p:nvPicPr>
          <p:cNvPr id="3" name="Picture 2" descr="Plant_Kingdom_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976" y="457200"/>
            <a:ext cx="3626604" cy="2971800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66800" y="4101405"/>
            <a:ext cx="66294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পরিনত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স্পোরাঞ্জিয়ামে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অংশ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বৃন্ত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ক্যাপসিউল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CDDE-08C6-442A-8130-DA125FA5B655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0667"/>
            <a:ext cx="4876800" cy="5601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ক্যাপসিউলের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অংশ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-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অ্যানুলাস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ক্যাপসুল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প্রাচীরের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অধিকাংশ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স্থান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জুড়ে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কাইটিনযুক্ত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পানিগ্রাহী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কোষস্তরবিশিষ্ট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পুরু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আবরণ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+mj-lt"/>
              <a:buAutoNum type="romanLcPeriod" startAt="2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স্টোমিয়াম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: 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বৃন্ত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সংলগ্ন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অংশে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পাতলা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প্রাচীরবিশিষ্ট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বলয়াকার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নির্গমনের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স্টোমিয়াম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বরাবর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স্পোরাঞ্জিয়াম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ফেটে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নির্গমন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3" name="Picture 2" descr="Plant_Kingdom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048" y="838200"/>
            <a:ext cx="3868378" cy="4876800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49E2-876E-4424-A108-2F9DC610F9FF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4361" y="152400"/>
            <a:ext cx="2092239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স্পোর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উৎপাদন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5198" y="889575"/>
            <a:ext cx="38862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স্পোরাঞ্জিয়াম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৬৪টি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পরিণত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স্পোরগুলি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গাঢ়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বাদামী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বৈশিষ্ট্যের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94773" y="3210580"/>
            <a:ext cx="6343403" cy="3037820"/>
            <a:chOff x="1295400" y="1066800"/>
            <a:chExt cx="6343403" cy="3037820"/>
          </a:xfrm>
        </p:grpSpPr>
        <p:sp>
          <p:nvSpPr>
            <p:cNvPr id="4" name="TextBox 3"/>
            <p:cNvSpPr txBox="1"/>
            <p:nvPr/>
          </p:nvSpPr>
          <p:spPr>
            <a:xfrm>
              <a:off x="1295400" y="1066800"/>
              <a:ext cx="6343403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স্পোরোজেনাস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টিস্যু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(2n) 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(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ক্যাপসিউলের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ভেতরের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টিস্যু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)</a:t>
              </a:r>
              <a:endParaRPr lang="en-US" sz="2800" dirty="0" smtClean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0" y="2362200"/>
              <a:ext cx="2770310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স্পোর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মাতৃকোষ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(2n)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3581400"/>
              <a:ext cx="1455848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স্পোর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(n)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191000" y="1676400"/>
              <a:ext cx="228600" cy="609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4191000" y="2958152"/>
              <a:ext cx="228600" cy="609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2971800"/>
              <a:ext cx="1090363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মিয়োসিস</a:t>
              </a:r>
              <a:endParaRPr lang="en-US" sz="2400" dirty="0" smtClean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5CE7-630E-4EA5-BAEB-BAC833081615}" type="datetime1">
              <a:rPr lang="en-US" smtClean="0"/>
              <a:t>7/12/2020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6380"/>
            <a:ext cx="471314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59192"/>
            <a:ext cx="8686800" cy="3570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স্পোরাঞ্জিয়াম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ধারণ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ক্ষমতা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স্পোরাঞ্জিয়াম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শুষ্ক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স্পোরাঞ্জিয়ামের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পশ্চাদ্ভাগের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অ্যানুলাসে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স্টোমিয়াম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আড়াআড়ি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ফেটে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আদ্র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অ্যানুলাস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পূনরায়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পূর্বের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ফিরে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আসে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অ্যানুলাসের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এদিক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ওদিক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চলাচলের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স্পোরাঞ্জিয়াম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বিস্তার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বাইরে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ছড়িয়ে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পড়ে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60339"/>
            <a:ext cx="1819729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স্পোর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বিস্তার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9C06-0CE1-420C-886B-C04C050367A3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"/>
            <a:ext cx="379164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eri.thalus.gif"/>
          <p:cNvPicPr>
            <a:picLocks noChangeAspect="1"/>
          </p:cNvPicPr>
          <p:nvPr/>
        </p:nvPicPr>
        <p:blipFill rotWithShape="1">
          <a:blip r:embed="rId2"/>
          <a:srcRect b="10396"/>
          <a:stretch/>
        </p:blipFill>
        <p:spPr>
          <a:xfrm>
            <a:off x="3657600" y="622808"/>
            <a:ext cx="5040988" cy="5450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491077"/>
            <a:ext cx="201689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আর্কিগোনিয়াম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594608"/>
            <a:ext cx="199766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অ্যান্থেরিডিয়াম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813808"/>
            <a:ext cx="140936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রাইজয়েড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5600" y="5042408"/>
            <a:ext cx="2398007" cy="578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3881044"/>
            <a:ext cx="3200400" cy="18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64593" y="2698573"/>
            <a:ext cx="2398007" cy="578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482025"/>
            <a:ext cx="3657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গ্যামেটোফাইট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/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প্রোথ্যালাস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7DB1-A6B2-4A24-ADB8-21307621DB37}" type="datetime1">
              <a:rPr lang="en-US" smtClean="0"/>
              <a:t>7/12/2020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45" y="228599"/>
            <a:ext cx="2209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যৌন</a:t>
            </a:r>
            <a:r>
              <a:rPr lang="en-US" sz="3200" b="1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জনন</a:t>
            </a:r>
            <a:endParaRPr lang="en-US" sz="3200" b="1" dirty="0" smtClean="0">
              <a:solidFill>
                <a:srgbClr val="0066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594" y="3740765"/>
            <a:ext cx="7772400" cy="2431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সহবাসী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প্রোথ্যালাসে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যৌন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নিম্নতলের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কাছাকাছি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আর্কিগোনিয়াম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স্ত্রীজননাঙ্গ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রাইজয়েড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অংশে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অ্যান্থেরিডিয়াম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পুংজননাঙ্গ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DD16-8437-428A-B1AF-86C1A685CEB2}" type="datetime1">
              <a:rPr lang="en-US" smtClean="0"/>
              <a:t>7/12/2020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" y="685800"/>
            <a:ext cx="569741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Doc 2019-12-15 09.56.2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2400"/>
            <a:ext cx="5410200" cy="3072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447800"/>
            <a:ext cx="2514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আর্কিগোনিয়াম</a:t>
            </a:r>
            <a:endParaRPr lang="en-US" sz="3200" b="1" dirty="0" smtClean="0">
              <a:solidFill>
                <a:srgbClr val="0066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ফ্লাস্ক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আকৃতির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গ্রীবা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সহযোগে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নিম্নাংশে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ডিম্বাণু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ডিম্বাণুর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উদরীয়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নালিকা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গ্রীবায়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একাধিক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গ্রীবা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নালিকা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পরিনত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গ্রীবা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নালিকা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উদরীয়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নালিকা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বিগলিত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নালীপথ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05EE-0DCE-40FA-AA4F-6AC44570079B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denhair-fern-Pacific-Northw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880" y="672152"/>
            <a:ext cx="4113514" cy="2743200"/>
          </a:xfrm>
          <a:prstGeom prst="rect">
            <a:avLst/>
          </a:prstGeom>
        </p:spPr>
      </p:pic>
      <p:pic>
        <p:nvPicPr>
          <p:cNvPr id="5" name="Picture 4" descr="79256227-beautiful-pattern-of-white-striped-cretan-brake-fern-pteris-cretica-var-albolineata-evergreen-fern-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13" y="685800"/>
            <a:ext cx="4117967" cy="2743200"/>
          </a:xfrm>
          <a:prstGeom prst="rect">
            <a:avLst/>
          </a:prstGeom>
        </p:spPr>
      </p:pic>
      <p:pic>
        <p:nvPicPr>
          <p:cNvPr id="6" name="Picture 5" descr="pteris-cretica-26e2b6f0-757b-4e81-bcf3-b7a68951489-resize-75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80" y="3570122"/>
            <a:ext cx="4114800" cy="2906878"/>
          </a:xfrm>
          <a:prstGeom prst="rect">
            <a:avLst/>
          </a:prstGeom>
        </p:spPr>
      </p:pic>
      <p:pic>
        <p:nvPicPr>
          <p:cNvPr id="8" name="Picture 7" descr="pteris_vittata_ladder_brake_fer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480" y="3586937"/>
            <a:ext cx="4114800" cy="28354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A3222EA1-4DBA-427A-9799-E750281BBEBC}" type="datetime1">
              <a:rPr lang="en-US" smtClean="0"/>
              <a:t>7/12/2020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Md. Munir </a:t>
            </a:r>
            <a:r>
              <a:rPr lang="en-US" dirty="0" err="1" smtClean="0">
                <a:solidFill>
                  <a:srgbClr val="002060"/>
                </a:solidFill>
              </a:rPr>
              <a:t>Hossain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147935"/>
            <a:ext cx="420923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Different Types of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Pteridophytes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 Doc 2019-12-15 09.56.2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381000"/>
            <a:ext cx="737616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228600"/>
            <a:ext cx="2514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অ্যান্থেরিডিয়াম</a:t>
            </a:r>
            <a:endParaRPr lang="en-US" sz="3200" b="1" dirty="0" smtClean="0">
              <a:solidFill>
                <a:srgbClr val="0066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339911"/>
            <a:ext cx="8686800" cy="290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গোলাকৃতির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অ্যান্থেরিডিয়ামের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ভেতরে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২০-৫০টি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শুক্রাণু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মাতৃকোষ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বন্ধ্যা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কোষের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আবরণের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গোড়ায়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২টি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রিং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ঢাকনা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শুক্রাণু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মাতৃকোষ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রূপান্তরিত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প্যাঁচানো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দণ্ডাকার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বহু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ফ্ল্যাজেলাযুক্ত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শুক্রাণুতে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পরিনত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পরিনত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ঢাকনা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বিদীর্ণ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শুক্রাণু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সাঁতার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B76C-B2C8-42B8-A8FD-EB4AB78BEA01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34" y="1336488"/>
            <a:ext cx="160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নিষেক</a:t>
            </a:r>
            <a:endParaRPr lang="en-US" sz="3200" b="1" dirty="0" smtClean="0">
              <a:solidFill>
                <a:srgbClr val="0066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923943"/>
            <a:ext cx="8686800" cy="2400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শিশির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বিন্দু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বৃষ্টির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শুক্রাণু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আর্কিগোনিয়ামে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marL="457200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আর্কিগোনিয়াম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এসিড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নিঃসৃত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শুক্রাণু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ডিম্বাণুর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আকৃষ্ট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marL="457200" indent="-4572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শুক্রাণু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ভেতরে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প্রবেশ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করলেও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মাত্র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শুক্রাণুর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ডিম্বাণু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মিলিত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জাইগোট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ঊস্পোর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25E0-75F2-4EEB-9D1E-4374E5FCFECB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28600"/>
            <a:ext cx="4572000" cy="3337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17575"/>
            <a:ext cx="4495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3200" b="1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স্পোরোফাইট</a:t>
            </a:r>
            <a:r>
              <a:rPr lang="en-US" sz="3200" b="1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উদ্ভিদ</a:t>
            </a:r>
            <a:endParaRPr lang="en-US" sz="3200" b="1" dirty="0" smtClean="0">
              <a:solidFill>
                <a:srgbClr val="0066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5105400" cy="38472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ঊস্পোর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পুনঃ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পুনঃ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মাইটোটিক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বিভাজনের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বহুকোষী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ভ্রুণ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ভ্রুণ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ক্রমশ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বিকশিত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কান্ড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পাতাবিশিষ্ট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স্পোরোফাইট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প্রবেশের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প্রোথ্যালাস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শুকিয়ে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নষ্ট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1AC6-F9B4-4857-8EE2-088EC8A3D2C1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4800"/>
            <a:ext cx="2647833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8" y="3983736"/>
            <a:ext cx="3121152" cy="234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জনুক্রম</a:t>
            </a:r>
            <a:r>
              <a:rPr lang="en-US" sz="3200" b="1" dirty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b="1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জীবনচক্র</a:t>
            </a:r>
            <a:endParaRPr lang="en-US" sz="3200" b="1" dirty="0" smtClean="0">
              <a:solidFill>
                <a:srgbClr val="0066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FF0A-736B-4B4E-B434-711D0416A66A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6954012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82235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54736"/>
            <a:ext cx="8697466" cy="50840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262E-FBD6-49F3-9B7D-372636ED6D1E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5486400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জনুক্রম</a:t>
            </a:r>
            <a:r>
              <a:rPr lang="en-US" sz="3200" b="1" dirty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b="1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জীবনচক্র</a:t>
            </a:r>
            <a:endParaRPr lang="en-US" sz="3200" b="1" dirty="0" smtClean="0">
              <a:solidFill>
                <a:srgbClr val="0066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C:\Users\ASUS\Desktop\stock-photo-dry-ear-of-corns-beautiful-harvest-of-golden-yellow-dried-corn-cobs-68823574.jpg"/>
          <p:cNvPicPr>
            <a:picLocks noChangeAspect="1" noChangeArrowheads="1"/>
          </p:cNvPicPr>
          <p:nvPr/>
        </p:nvPicPr>
        <p:blipFill>
          <a:blip r:embed="rId2">
            <a:lum bright="19000" contrast="4000"/>
          </a:blip>
          <a:srcRect/>
          <a:stretch>
            <a:fillRect/>
          </a:stretch>
        </p:blipFill>
        <p:spPr bwMode="auto">
          <a:xfrm>
            <a:off x="1447800" y="533400"/>
            <a:ext cx="6172200" cy="5916083"/>
          </a:xfrm>
          <a:prstGeom prst="ellipse">
            <a:avLst/>
          </a:prstGeom>
          <a:solidFill>
            <a:schemeClr val="bg1"/>
          </a:solidFill>
          <a:ln w="180975" cap="rnd">
            <a:solidFill>
              <a:srgbClr val="27F56C"/>
            </a:solidFill>
          </a:ln>
          <a:effectLst>
            <a:outerShdw blurRad="1066800" sx="102000" sy="102000" algn="ctr" rotWithShape="0">
              <a:prstClr val="black">
                <a:alpha val="88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727200" y="2744450"/>
            <a:ext cx="5562600" cy="1446550"/>
          </a:xfrm>
          <a:prstGeom prst="rect">
            <a:avLst/>
          </a:prstGeom>
          <a:solidFill>
            <a:srgbClr val="27F56C"/>
          </a:solidFill>
          <a:effectLst>
            <a:outerShdw blurRad="1270000" dist="241300" dir="21540000" sx="101000" sy="101000" algn="t" rotWithShape="0">
              <a:prstClr val="black"/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8209-B649-46B9-B273-50F347098479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s_hero_treefern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76200"/>
            <a:ext cx="2343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Tree Fern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4255-79F6-471A-9221-0BBFD6D5E48A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Md. Munir </a:t>
            </a:r>
            <a:r>
              <a:rPr lang="en-US" dirty="0" err="1" smtClean="0">
                <a:solidFill>
                  <a:srgbClr val="002060"/>
                </a:solidFill>
              </a:rPr>
              <a:t>Hossain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aP2QbqUqBqwQ8Ds7moLyyqMEM4pmewgjJWjQiNYGUYDUDYvx5UW8dgqKuaXe1mvKvCP185gXv8dmjuQXESj6ibF38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3400"/>
            <a:ext cx="6858000" cy="58855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A006-CBF7-4086-84E1-17CBBD25FB21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Md. Munir </a:t>
            </a:r>
            <a:r>
              <a:rPr lang="en-US" dirty="0" err="1" smtClean="0">
                <a:solidFill>
                  <a:srgbClr val="002060"/>
                </a:solidFill>
              </a:rPr>
              <a:t>Hossain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8905" y="76200"/>
            <a:ext cx="16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Tree Fern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878991"/>
            <a:ext cx="7467600" cy="329320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Pteron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পক্ষল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phyton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আভিধানিক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পক্ষল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ডানাবিশিষ্ট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আরেক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ফার্নবর্গীয়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ভাস্কুলার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টিস্যু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এদেরকে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ভাস্কুলার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ক্রিপ্টোগ্যামসও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Pteridophyta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বিভাগের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অন্তর্গত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উদ্ভিদসমূহকে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Pteridophytes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70" y="228600"/>
            <a:ext cx="250507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28024"/>
            <a:ext cx="7772400" cy="35702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Wallace, Sanders &amp;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Ferl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Biology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অনুযায়ী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পৃথিবীতে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১১,০২৩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প্রজাতির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Pteridophytes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বিভাগের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অর্ন্তগত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৪১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গোত্রের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১৯৫টি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প্রজাতি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শনাক্ত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অধিকাংশ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প্রজাতিই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স্থলজ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জলজ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পরাশ্রয়ী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গ্রুপের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স্থলভাগে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প্রাধান্য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বিস্তার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লাভ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করেছিল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৪০০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মিলিয়ন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বছর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46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300" y="2590800"/>
            <a:ext cx="6781800" cy="34470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অপুস্পক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অবীজী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কান্ড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পাতায়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ভাস্কুলার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টিস্যু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জননাঙ্গ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বহুকোষী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বন্ধ্যা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কোষআবরণ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আবৃত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ভ্রুণ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অধিকাংশ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প্রজাতিতে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কান্ড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রাইজোমে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পরিনত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C304-1586-43DE-9382-99D2D47F680F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5486400" cy="211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743200"/>
            <a:ext cx="7391400" cy="34470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স্পোরোফাইট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ডিপ্লয়েড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গ্যামেটোফাইট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পর্যায়কে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প্রোথ্যালাস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থ্যালাস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প্রকৃতির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স্পোর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হোমোস্পোরাস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হেটেরোস্পোরাস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পুংগ্যামেট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সচল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অ্যান্থেরিডিয়ামে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স্ত্রীগ্যামেট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নিশ্চল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আর্গোনিয়ামে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জীবনচক্রে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সুস্পষ্ট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হেটেরোমরফিক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জনুক্রম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বিদ্যমান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C304-1586-43DE-9382-99D2D47F680F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Munir Hossain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5446"/>
            <a:ext cx="5486400" cy="21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On-screen Show (4:3)</PresentationFormat>
  <Paragraphs>203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188</cp:revision>
  <dcterms:created xsi:type="dcterms:W3CDTF">2019-11-16T03:24:42Z</dcterms:created>
  <dcterms:modified xsi:type="dcterms:W3CDTF">2020-07-11T20:13:45Z</dcterms:modified>
</cp:coreProperties>
</file>