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6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67030" autoAdjust="0"/>
  </p:normalViewPr>
  <p:slideViewPr>
    <p:cSldViewPr snapToGrid="0">
      <p:cViewPr varScale="1">
        <p:scale>
          <a:sx n="57" d="100"/>
          <a:sy n="57" d="100"/>
        </p:scale>
        <p:origin x="12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A0480-5B7B-44E4-B44B-E5291E0DE80F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F8F67E-EC76-46CA-8B64-94169766086A}">
      <dgm:prSet phldrT="[Text]"/>
      <dgm:spPr/>
      <dgm:t>
        <a:bodyPr/>
        <a:lstStyle/>
        <a:p>
          <a:r>
            <a:rPr lang="en-US" dirty="0" err="1" smtClean="0"/>
            <a:t>সুবাদার</a:t>
          </a:r>
          <a:r>
            <a:rPr lang="en-US" dirty="0" smtClean="0"/>
            <a:t> </a:t>
          </a:r>
          <a:r>
            <a:rPr lang="en-US" dirty="0" err="1" smtClean="0"/>
            <a:t>ইসলাম</a:t>
          </a:r>
          <a:r>
            <a:rPr lang="en-US" dirty="0" smtClean="0"/>
            <a:t> </a:t>
          </a:r>
          <a:r>
            <a:rPr lang="en-US" dirty="0" err="1" smtClean="0"/>
            <a:t>খান</a:t>
          </a:r>
          <a:r>
            <a:rPr lang="en-US" dirty="0" smtClean="0"/>
            <a:t> </a:t>
          </a:r>
          <a:endParaRPr lang="en-US" dirty="0"/>
        </a:p>
      </dgm:t>
    </dgm:pt>
    <dgm:pt modelId="{516E5603-19D3-4BFE-8ADB-3CA275352480}" type="parTrans" cxnId="{8AC6E3AA-6CCA-403A-ADF3-880A625AAE7E}">
      <dgm:prSet/>
      <dgm:spPr/>
      <dgm:t>
        <a:bodyPr/>
        <a:lstStyle/>
        <a:p>
          <a:endParaRPr lang="en-US"/>
        </a:p>
      </dgm:t>
    </dgm:pt>
    <dgm:pt modelId="{F5143EAF-809A-4F69-8A43-DE8436205170}" type="sibTrans" cxnId="{8AC6E3AA-6CCA-403A-ADF3-880A625AAE7E}">
      <dgm:prSet/>
      <dgm:spPr/>
      <dgm:t>
        <a:bodyPr/>
        <a:lstStyle/>
        <a:p>
          <a:endParaRPr lang="en-US"/>
        </a:p>
      </dgm:t>
    </dgm:pt>
    <dgm:pt modelId="{3BD1FF11-98DC-4902-8B6D-7E6A4DC3271C}">
      <dgm:prSet phldrT="[Text]"/>
      <dgm:spPr/>
      <dgm:t>
        <a:bodyPr/>
        <a:lstStyle/>
        <a:p>
          <a:r>
            <a:rPr lang="en-US" dirty="0" err="1" smtClean="0"/>
            <a:t>মিরজুমলা</a:t>
          </a:r>
          <a:r>
            <a:rPr lang="en-US" dirty="0" smtClean="0"/>
            <a:t> </a:t>
          </a:r>
          <a:endParaRPr lang="en-US" dirty="0"/>
        </a:p>
      </dgm:t>
    </dgm:pt>
    <dgm:pt modelId="{A536D94E-8470-4DB0-9212-2FA289BF23F7}" type="parTrans" cxnId="{88789D80-1BA4-4A6D-B5AF-52C063BAD75E}">
      <dgm:prSet/>
      <dgm:spPr/>
      <dgm:t>
        <a:bodyPr/>
        <a:lstStyle/>
        <a:p>
          <a:endParaRPr lang="en-US"/>
        </a:p>
      </dgm:t>
    </dgm:pt>
    <dgm:pt modelId="{C13829A6-016E-4C73-B5A3-C53BB2B63384}" type="sibTrans" cxnId="{88789D80-1BA4-4A6D-B5AF-52C063BAD75E}">
      <dgm:prSet/>
      <dgm:spPr/>
      <dgm:t>
        <a:bodyPr/>
        <a:lstStyle/>
        <a:p>
          <a:endParaRPr lang="en-US"/>
        </a:p>
      </dgm:t>
    </dgm:pt>
    <dgm:pt modelId="{25693BDD-5CDC-4E83-AE75-92F6CC3955B2}">
      <dgm:prSet phldrT="[Text]"/>
      <dgm:spPr/>
      <dgm:t>
        <a:bodyPr/>
        <a:lstStyle/>
        <a:p>
          <a:r>
            <a:rPr lang="en-US" dirty="0" err="1" smtClean="0"/>
            <a:t>সম্রাট</a:t>
          </a:r>
          <a:r>
            <a:rPr lang="en-US" dirty="0" smtClean="0"/>
            <a:t> </a:t>
          </a:r>
          <a:r>
            <a:rPr lang="en-US" dirty="0" err="1" smtClean="0"/>
            <a:t>শাহজাহান</a:t>
          </a:r>
          <a:endParaRPr lang="en-US" dirty="0"/>
        </a:p>
      </dgm:t>
    </dgm:pt>
    <dgm:pt modelId="{146257B9-EF0A-4C67-8F39-F29F3C049488}" type="parTrans" cxnId="{CE864AD6-C574-489A-8475-83915AED00F5}">
      <dgm:prSet/>
      <dgm:spPr/>
      <dgm:t>
        <a:bodyPr/>
        <a:lstStyle/>
        <a:p>
          <a:endParaRPr lang="en-US"/>
        </a:p>
      </dgm:t>
    </dgm:pt>
    <dgm:pt modelId="{EF9C0E0A-CEBD-4369-AAEE-C05A437171B5}" type="sibTrans" cxnId="{CE864AD6-C574-489A-8475-83915AED00F5}">
      <dgm:prSet/>
      <dgm:spPr/>
      <dgm:t>
        <a:bodyPr/>
        <a:lstStyle/>
        <a:p>
          <a:endParaRPr lang="en-US"/>
        </a:p>
      </dgm:t>
    </dgm:pt>
    <dgm:pt modelId="{5695BEBD-5D0E-4D25-A6B0-17D1BF217C77}">
      <dgm:prSet phldrT="[Text]"/>
      <dgm:spPr/>
      <dgm:t>
        <a:bodyPr/>
        <a:lstStyle/>
        <a:p>
          <a:r>
            <a:rPr lang="en-US" dirty="0" err="1" smtClean="0"/>
            <a:t>আওরঙ্গজেব</a:t>
          </a:r>
          <a:r>
            <a:rPr lang="en-US" dirty="0" smtClean="0"/>
            <a:t> </a:t>
          </a:r>
          <a:endParaRPr lang="en-US" dirty="0"/>
        </a:p>
      </dgm:t>
    </dgm:pt>
    <dgm:pt modelId="{2ABBED9B-1185-4534-8606-BD8E97778A13}" type="parTrans" cxnId="{B55320D9-8789-4FF3-A093-A45F701E1030}">
      <dgm:prSet/>
      <dgm:spPr/>
      <dgm:t>
        <a:bodyPr/>
        <a:lstStyle/>
        <a:p>
          <a:endParaRPr lang="en-US"/>
        </a:p>
      </dgm:t>
    </dgm:pt>
    <dgm:pt modelId="{AB3A7F00-45E2-46AE-8F9A-01CD63945364}" type="sibTrans" cxnId="{B55320D9-8789-4FF3-A093-A45F701E1030}">
      <dgm:prSet/>
      <dgm:spPr/>
      <dgm:t>
        <a:bodyPr/>
        <a:lstStyle/>
        <a:p>
          <a:endParaRPr lang="en-US"/>
        </a:p>
      </dgm:t>
    </dgm:pt>
    <dgm:pt modelId="{05858A6C-4913-46B4-8469-A3354F478F98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শাহ</a:t>
          </a:r>
          <a:r>
            <a:rPr lang="en-US" dirty="0" smtClean="0"/>
            <a:t> </a:t>
          </a:r>
          <a:r>
            <a:rPr lang="en-US" dirty="0" err="1" smtClean="0"/>
            <a:t>সুজা</a:t>
          </a:r>
          <a:r>
            <a:rPr lang="en-US" dirty="0" smtClean="0"/>
            <a:t> </a:t>
          </a:r>
          <a:endParaRPr lang="en-US" dirty="0"/>
        </a:p>
      </dgm:t>
    </dgm:pt>
    <dgm:pt modelId="{6358049B-D313-4087-A753-E7DD25F4D7A3}" type="parTrans" cxnId="{EF78E91A-8B87-4675-89CC-5F7F466C42D1}">
      <dgm:prSet/>
      <dgm:spPr/>
      <dgm:t>
        <a:bodyPr/>
        <a:lstStyle/>
        <a:p>
          <a:endParaRPr lang="en-US"/>
        </a:p>
      </dgm:t>
    </dgm:pt>
    <dgm:pt modelId="{9788EE6E-A86E-4B54-AFFD-66136FD946C5}" type="sibTrans" cxnId="{EF78E91A-8B87-4675-89CC-5F7F466C42D1}">
      <dgm:prSet/>
      <dgm:spPr/>
      <dgm:t>
        <a:bodyPr/>
        <a:lstStyle/>
        <a:p>
          <a:endParaRPr lang="en-US"/>
        </a:p>
      </dgm:t>
    </dgm:pt>
    <dgm:pt modelId="{8E7D148B-B80E-4571-9BAC-704FF61592E7}" type="pres">
      <dgm:prSet presAssocID="{93DA0480-5B7B-44E4-B44B-E5291E0DE8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AADCB-8CD3-4024-BF6E-19C806866351}" type="pres">
      <dgm:prSet presAssocID="{ECF8F67E-EC76-46CA-8B64-94169766086A}" presName="node" presStyleLbl="node1" presStyleIdx="0" presStyleCnt="5" custLinFactY="93362" custLinFactNeighborX="264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68A1A-2D4D-4294-BE86-6CAD14434F7E}" type="pres">
      <dgm:prSet presAssocID="{F5143EAF-809A-4F69-8A43-DE843620517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4BA82F1-3532-483A-BBF9-658015032AEC}" type="pres">
      <dgm:prSet presAssocID="{F5143EAF-809A-4F69-8A43-DE843620517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56885EE-295B-4BCF-84E0-2A0A380917CB}" type="pres">
      <dgm:prSet presAssocID="{3BD1FF11-98DC-4902-8B6D-7E6A4DC3271C}" presName="node" presStyleLbl="node1" presStyleIdx="1" presStyleCnt="5" custLinFactNeighborX="5450" custLinFactNeighborY="86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D14AF-1253-430E-8E16-BC5CEFE27141}" type="pres">
      <dgm:prSet presAssocID="{C13829A6-016E-4C73-B5A3-C53BB2B633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071ED5A-7076-40A5-BACD-3540E1AB7472}" type="pres">
      <dgm:prSet presAssocID="{C13829A6-016E-4C73-B5A3-C53BB2B633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4A7D80B-6673-473A-9FFE-3823B13FA38F}" type="pres">
      <dgm:prSet presAssocID="{25693BDD-5CDC-4E83-AE75-92F6CC3955B2}" presName="node" presStyleLbl="node1" presStyleIdx="2" presStyleCnt="5" custLinFactNeighborX="-779" custLinFactNeighborY="88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692A-0EA3-4F96-85FA-4D354A006619}" type="pres">
      <dgm:prSet presAssocID="{EF9C0E0A-CEBD-4369-AAEE-C05A437171B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FE969E0-21C4-4FB7-B7B8-F2ED64DE5C1F}" type="pres">
      <dgm:prSet presAssocID="{EF9C0E0A-CEBD-4369-AAEE-C05A437171B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345B173-9CE8-4F5F-BEE5-2E8A9E9D4604}" type="pres">
      <dgm:prSet presAssocID="{5695BEBD-5D0E-4D25-A6B0-17D1BF217C77}" presName="node" presStyleLbl="node1" presStyleIdx="3" presStyleCnt="5" custLinFactNeighborX="-3115" custLinFactNeighborY="24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3062A-FD40-41FF-B20C-0F8CE83133E8}" type="pres">
      <dgm:prSet presAssocID="{AB3A7F00-45E2-46AE-8F9A-01CD6394536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D5B0D24-7902-47B4-ADBE-1986D1544960}" type="pres">
      <dgm:prSet presAssocID="{AB3A7F00-45E2-46AE-8F9A-01CD6394536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0C27166-42BA-45FA-A50E-05019BB0FA03}" type="pres">
      <dgm:prSet presAssocID="{05858A6C-4913-46B4-8469-A3354F478F98}" presName="node" presStyleLbl="node1" presStyleIdx="4" presStyleCnt="5" custLinFactNeighborX="2336" custLinFactNeighborY="24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4B480-BC5E-44F7-8224-8018CDB7B845}" type="presOf" srcId="{25693BDD-5CDC-4E83-AE75-92F6CC3955B2}" destId="{34A7D80B-6673-473A-9FFE-3823B13FA38F}" srcOrd="0" destOrd="0" presId="urn:microsoft.com/office/officeart/2005/8/layout/process5"/>
    <dgm:cxn modelId="{10365F13-0CE8-4AA0-B106-090ADAAB14E8}" type="presOf" srcId="{3BD1FF11-98DC-4902-8B6D-7E6A4DC3271C}" destId="{F56885EE-295B-4BCF-84E0-2A0A380917CB}" srcOrd="0" destOrd="0" presId="urn:microsoft.com/office/officeart/2005/8/layout/process5"/>
    <dgm:cxn modelId="{8AC6E3AA-6CCA-403A-ADF3-880A625AAE7E}" srcId="{93DA0480-5B7B-44E4-B44B-E5291E0DE80F}" destId="{ECF8F67E-EC76-46CA-8B64-94169766086A}" srcOrd="0" destOrd="0" parTransId="{516E5603-19D3-4BFE-8ADB-3CA275352480}" sibTransId="{F5143EAF-809A-4F69-8A43-DE8436205170}"/>
    <dgm:cxn modelId="{6FAC1FBD-52A4-4B4D-9FB0-7801293F57D0}" type="presOf" srcId="{05858A6C-4913-46B4-8469-A3354F478F98}" destId="{10C27166-42BA-45FA-A50E-05019BB0FA03}" srcOrd="0" destOrd="0" presId="urn:microsoft.com/office/officeart/2005/8/layout/process5"/>
    <dgm:cxn modelId="{1D22BA5E-A074-43F0-B5BE-7454DA88BB6E}" type="presOf" srcId="{AB3A7F00-45E2-46AE-8F9A-01CD63945364}" destId="{5D5B0D24-7902-47B4-ADBE-1986D1544960}" srcOrd="1" destOrd="0" presId="urn:microsoft.com/office/officeart/2005/8/layout/process5"/>
    <dgm:cxn modelId="{869C4C65-0C4D-4373-B897-1CDE1596FC69}" type="presOf" srcId="{F5143EAF-809A-4F69-8A43-DE8436205170}" destId="{A6768A1A-2D4D-4294-BE86-6CAD14434F7E}" srcOrd="0" destOrd="0" presId="urn:microsoft.com/office/officeart/2005/8/layout/process5"/>
    <dgm:cxn modelId="{ED4B09AB-D828-4B7B-A766-EB7218898803}" type="presOf" srcId="{C13829A6-016E-4C73-B5A3-C53BB2B63384}" destId="{0071ED5A-7076-40A5-BACD-3540E1AB7472}" srcOrd="1" destOrd="0" presId="urn:microsoft.com/office/officeart/2005/8/layout/process5"/>
    <dgm:cxn modelId="{465D60B9-0A94-4F16-B524-7EB71062B70E}" type="presOf" srcId="{5695BEBD-5D0E-4D25-A6B0-17D1BF217C77}" destId="{4345B173-9CE8-4F5F-BEE5-2E8A9E9D4604}" srcOrd="0" destOrd="0" presId="urn:microsoft.com/office/officeart/2005/8/layout/process5"/>
    <dgm:cxn modelId="{EF78E91A-8B87-4675-89CC-5F7F466C42D1}" srcId="{93DA0480-5B7B-44E4-B44B-E5291E0DE80F}" destId="{05858A6C-4913-46B4-8469-A3354F478F98}" srcOrd="4" destOrd="0" parTransId="{6358049B-D313-4087-A753-E7DD25F4D7A3}" sibTransId="{9788EE6E-A86E-4B54-AFFD-66136FD946C5}"/>
    <dgm:cxn modelId="{88789D80-1BA4-4A6D-B5AF-52C063BAD75E}" srcId="{93DA0480-5B7B-44E4-B44B-E5291E0DE80F}" destId="{3BD1FF11-98DC-4902-8B6D-7E6A4DC3271C}" srcOrd="1" destOrd="0" parTransId="{A536D94E-8470-4DB0-9212-2FA289BF23F7}" sibTransId="{C13829A6-016E-4C73-B5A3-C53BB2B63384}"/>
    <dgm:cxn modelId="{69CBAA5D-840F-4388-B5A3-FA1F4A40138B}" type="presOf" srcId="{C13829A6-016E-4C73-B5A3-C53BB2B63384}" destId="{41CD14AF-1253-430E-8E16-BC5CEFE27141}" srcOrd="0" destOrd="0" presId="urn:microsoft.com/office/officeart/2005/8/layout/process5"/>
    <dgm:cxn modelId="{B55320D9-8789-4FF3-A093-A45F701E1030}" srcId="{93DA0480-5B7B-44E4-B44B-E5291E0DE80F}" destId="{5695BEBD-5D0E-4D25-A6B0-17D1BF217C77}" srcOrd="3" destOrd="0" parTransId="{2ABBED9B-1185-4534-8606-BD8E97778A13}" sibTransId="{AB3A7F00-45E2-46AE-8F9A-01CD63945364}"/>
    <dgm:cxn modelId="{CE864AD6-C574-489A-8475-83915AED00F5}" srcId="{93DA0480-5B7B-44E4-B44B-E5291E0DE80F}" destId="{25693BDD-5CDC-4E83-AE75-92F6CC3955B2}" srcOrd="2" destOrd="0" parTransId="{146257B9-EF0A-4C67-8F39-F29F3C049488}" sibTransId="{EF9C0E0A-CEBD-4369-AAEE-C05A437171B5}"/>
    <dgm:cxn modelId="{EBA70052-56AC-45F2-9319-035D5D6C9D8F}" type="presOf" srcId="{EF9C0E0A-CEBD-4369-AAEE-C05A437171B5}" destId="{110E692A-0EA3-4F96-85FA-4D354A006619}" srcOrd="0" destOrd="0" presId="urn:microsoft.com/office/officeart/2005/8/layout/process5"/>
    <dgm:cxn modelId="{306A97A7-B339-4E02-9E25-AF1EE6DA64CB}" type="presOf" srcId="{F5143EAF-809A-4F69-8A43-DE8436205170}" destId="{14BA82F1-3532-483A-BBF9-658015032AEC}" srcOrd="1" destOrd="0" presId="urn:microsoft.com/office/officeart/2005/8/layout/process5"/>
    <dgm:cxn modelId="{6E065E2E-7DCC-40FF-9451-DC2F019D8531}" type="presOf" srcId="{93DA0480-5B7B-44E4-B44B-E5291E0DE80F}" destId="{8E7D148B-B80E-4571-9BAC-704FF61592E7}" srcOrd="0" destOrd="0" presId="urn:microsoft.com/office/officeart/2005/8/layout/process5"/>
    <dgm:cxn modelId="{53BBDD5D-C9BD-4F1B-85A2-4E8CB355D279}" type="presOf" srcId="{EF9C0E0A-CEBD-4369-AAEE-C05A437171B5}" destId="{3FE969E0-21C4-4FB7-B7B8-F2ED64DE5C1F}" srcOrd="1" destOrd="0" presId="urn:microsoft.com/office/officeart/2005/8/layout/process5"/>
    <dgm:cxn modelId="{F177E510-99B1-4B86-8B1D-FA1EDCB11601}" type="presOf" srcId="{ECF8F67E-EC76-46CA-8B64-94169766086A}" destId="{2EBAADCB-8CD3-4024-BF6E-19C806866351}" srcOrd="0" destOrd="0" presId="urn:microsoft.com/office/officeart/2005/8/layout/process5"/>
    <dgm:cxn modelId="{7D9CB485-D463-49FE-9288-E34031E78470}" type="presOf" srcId="{AB3A7F00-45E2-46AE-8F9A-01CD63945364}" destId="{EF73062A-FD40-41FF-B20C-0F8CE83133E8}" srcOrd="0" destOrd="0" presId="urn:microsoft.com/office/officeart/2005/8/layout/process5"/>
    <dgm:cxn modelId="{D81B519E-1B19-4A98-9BDE-92C44D9CD33D}" type="presParOf" srcId="{8E7D148B-B80E-4571-9BAC-704FF61592E7}" destId="{2EBAADCB-8CD3-4024-BF6E-19C806866351}" srcOrd="0" destOrd="0" presId="urn:microsoft.com/office/officeart/2005/8/layout/process5"/>
    <dgm:cxn modelId="{99DD3C44-BDB1-428E-862E-DA0DA5604B88}" type="presParOf" srcId="{8E7D148B-B80E-4571-9BAC-704FF61592E7}" destId="{A6768A1A-2D4D-4294-BE86-6CAD14434F7E}" srcOrd="1" destOrd="0" presId="urn:microsoft.com/office/officeart/2005/8/layout/process5"/>
    <dgm:cxn modelId="{B3FCD3A6-DB82-4842-8144-E0C57F927795}" type="presParOf" srcId="{A6768A1A-2D4D-4294-BE86-6CAD14434F7E}" destId="{14BA82F1-3532-483A-BBF9-658015032AEC}" srcOrd="0" destOrd="0" presId="urn:microsoft.com/office/officeart/2005/8/layout/process5"/>
    <dgm:cxn modelId="{C89A6F39-C581-4406-B6CA-8047A916823B}" type="presParOf" srcId="{8E7D148B-B80E-4571-9BAC-704FF61592E7}" destId="{F56885EE-295B-4BCF-84E0-2A0A380917CB}" srcOrd="2" destOrd="0" presId="urn:microsoft.com/office/officeart/2005/8/layout/process5"/>
    <dgm:cxn modelId="{AD4A5884-6573-438A-8727-EE80C9F11734}" type="presParOf" srcId="{8E7D148B-B80E-4571-9BAC-704FF61592E7}" destId="{41CD14AF-1253-430E-8E16-BC5CEFE27141}" srcOrd="3" destOrd="0" presId="urn:microsoft.com/office/officeart/2005/8/layout/process5"/>
    <dgm:cxn modelId="{E9C693A4-0F37-4889-BB15-92FDD7F0D651}" type="presParOf" srcId="{41CD14AF-1253-430E-8E16-BC5CEFE27141}" destId="{0071ED5A-7076-40A5-BACD-3540E1AB7472}" srcOrd="0" destOrd="0" presId="urn:microsoft.com/office/officeart/2005/8/layout/process5"/>
    <dgm:cxn modelId="{F6EE6184-C6DB-4600-9F17-0397B726AFBB}" type="presParOf" srcId="{8E7D148B-B80E-4571-9BAC-704FF61592E7}" destId="{34A7D80B-6673-473A-9FFE-3823B13FA38F}" srcOrd="4" destOrd="0" presId="urn:microsoft.com/office/officeart/2005/8/layout/process5"/>
    <dgm:cxn modelId="{A95CE73E-3833-44AE-B13F-982AE496C662}" type="presParOf" srcId="{8E7D148B-B80E-4571-9BAC-704FF61592E7}" destId="{110E692A-0EA3-4F96-85FA-4D354A006619}" srcOrd="5" destOrd="0" presId="urn:microsoft.com/office/officeart/2005/8/layout/process5"/>
    <dgm:cxn modelId="{30CFEB64-803D-43D0-89F9-ED62384D8A92}" type="presParOf" srcId="{110E692A-0EA3-4F96-85FA-4D354A006619}" destId="{3FE969E0-21C4-4FB7-B7B8-F2ED64DE5C1F}" srcOrd="0" destOrd="0" presId="urn:microsoft.com/office/officeart/2005/8/layout/process5"/>
    <dgm:cxn modelId="{6AA2E402-C0B0-43B7-BE14-38403DAD2F4C}" type="presParOf" srcId="{8E7D148B-B80E-4571-9BAC-704FF61592E7}" destId="{4345B173-9CE8-4F5F-BEE5-2E8A9E9D4604}" srcOrd="6" destOrd="0" presId="urn:microsoft.com/office/officeart/2005/8/layout/process5"/>
    <dgm:cxn modelId="{183EC346-D418-47A2-9ABF-5E9250035EF0}" type="presParOf" srcId="{8E7D148B-B80E-4571-9BAC-704FF61592E7}" destId="{EF73062A-FD40-41FF-B20C-0F8CE83133E8}" srcOrd="7" destOrd="0" presId="urn:microsoft.com/office/officeart/2005/8/layout/process5"/>
    <dgm:cxn modelId="{11B29EA8-1602-4129-8F4A-1608D785F5C9}" type="presParOf" srcId="{EF73062A-FD40-41FF-B20C-0F8CE83133E8}" destId="{5D5B0D24-7902-47B4-ADBE-1986D1544960}" srcOrd="0" destOrd="0" presId="urn:microsoft.com/office/officeart/2005/8/layout/process5"/>
    <dgm:cxn modelId="{45DDC984-0E42-42F5-BF92-5872A33743CE}" type="presParOf" srcId="{8E7D148B-B80E-4571-9BAC-704FF61592E7}" destId="{10C27166-42BA-45FA-A50E-05019BB0FA0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AADCB-8CD3-4024-BF6E-19C806866351}">
      <dsp:nvSpPr>
        <dsp:cNvPr id="0" name=""/>
        <dsp:cNvSpPr/>
      </dsp:nvSpPr>
      <dsp:spPr>
        <a:xfrm>
          <a:off x="572413" y="3478368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সুবাদার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ইসলাম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খান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609935" y="3515890"/>
        <a:ext cx="2060143" cy="1206068"/>
      </dsp:txXfrm>
    </dsp:sp>
    <dsp:sp modelId="{A6768A1A-2D4D-4294-BE86-6CAD14434F7E}">
      <dsp:nvSpPr>
        <dsp:cNvPr id="0" name=""/>
        <dsp:cNvSpPr/>
      </dsp:nvSpPr>
      <dsp:spPr>
        <a:xfrm rot="19906788">
          <a:off x="2782254" y="3175781"/>
          <a:ext cx="24370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86599" y="3298972"/>
        <a:ext cx="170596" cy="317716"/>
      </dsp:txXfrm>
    </dsp:sp>
    <dsp:sp modelId="{F56885EE-295B-4BCF-84E0-2A0A380917CB}">
      <dsp:nvSpPr>
        <dsp:cNvPr id="0" name=""/>
        <dsp:cNvSpPr/>
      </dsp:nvSpPr>
      <dsp:spPr>
        <a:xfrm>
          <a:off x="3112773" y="2115085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মিরজুমলা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3150295" y="2152607"/>
        <a:ext cx="2060143" cy="1206068"/>
      </dsp:txXfrm>
    </dsp:sp>
    <dsp:sp modelId="{41CD14AF-1253-430E-8E16-BC5CEFE27141}">
      <dsp:nvSpPr>
        <dsp:cNvPr id="0" name=""/>
        <dsp:cNvSpPr/>
      </dsp:nvSpPr>
      <dsp:spPr>
        <a:xfrm rot="20014">
          <a:off x="5406594" y="2499129"/>
          <a:ext cx="382175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406595" y="2604700"/>
        <a:ext cx="267523" cy="317716"/>
      </dsp:txXfrm>
    </dsp:sp>
    <dsp:sp modelId="{34A7D80B-6673-473A-9FFE-3823B13FA38F}">
      <dsp:nvSpPr>
        <dsp:cNvPr id="0" name=""/>
        <dsp:cNvSpPr/>
      </dsp:nvSpPr>
      <dsp:spPr>
        <a:xfrm>
          <a:off x="5969035" y="2131714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সম্রাট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শাহজাহান</a:t>
          </a:r>
          <a:endParaRPr lang="en-US" sz="2700" kern="1200" dirty="0"/>
        </a:p>
      </dsp:txBody>
      <dsp:txXfrm>
        <a:off x="6006557" y="2169236"/>
        <a:ext cx="2060143" cy="1206068"/>
      </dsp:txXfrm>
    </dsp:sp>
    <dsp:sp modelId="{110E692A-0EA3-4F96-85FA-4D354A006619}">
      <dsp:nvSpPr>
        <dsp:cNvPr id="0" name=""/>
        <dsp:cNvSpPr/>
      </dsp:nvSpPr>
      <dsp:spPr>
        <a:xfrm rot="5529785">
          <a:off x="7001256" y="3167186"/>
          <a:ext cx="20911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6852972" y="3421496"/>
        <a:ext cx="317716" cy="14638"/>
      </dsp:txXfrm>
    </dsp:sp>
    <dsp:sp modelId="{4345B173-9CE8-4F5F-BEE5-2E8A9E9D4604}">
      <dsp:nvSpPr>
        <dsp:cNvPr id="0" name=""/>
        <dsp:cNvSpPr/>
      </dsp:nvSpPr>
      <dsp:spPr>
        <a:xfrm>
          <a:off x="5919157" y="3452254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আওরঙ্গজেব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5956679" y="3489776"/>
        <a:ext cx="2060143" cy="1206068"/>
      </dsp:txXfrm>
    </dsp:sp>
    <dsp:sp modelId="{EF73062A-FD40-41FF-B20C-0F8CE83133E8}">
      <dsp:nvSpPr>
        <dsp:cNvPr id="0" name=""/>
        <dsp:cNvSpPr/>
      </dsp:nvSpPr>
      <dsp:spPr>
        <a:xfrm rot="10800000">
          <a:off x="5365893" y="3828047"/>
          <a:ext cx="39097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483185" y="3933952"/>
        <a:ext cx="273681" cy="317716"/>
      </dsp:txXfrm>
    </dsp:sp>
    <dsp:sp modelId="{10C27166-42BA-45FA-A50E-05019BB0FA03}">
      <dsp:nvSpPr>
        <dsp:cNvPr id="0" name=""/>
        <dsp:cNvSpPr/>
      </dsp:nvSpPr>
      <dsp:spPr>
        <a:xfrm>
          <a:off x="3046284" y="3452254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r>
            <a:rPr lang="en-US" sz="2700" kern="1200" dirty="0" err="1" smtClean="0"/>
            <a:t>শাহ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সুজা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3083806" y="3489776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1C89A-6AAD-4190-90C5-349F81237E64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5AE42-5543-43B0-BC83-8130071B9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5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AE42-5543-43B0-BC83-8130071B91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5AE42-5543-43B0-BC83-8130071B91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1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0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5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0211-04F5-435C-94CA-4BB20D048E2C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E553-1999-4679-961E-5ED89E30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68351" y="501805"/>
            <a:ext cx="10392937" cy="858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468351" y="1561171"/>
            <a:ext cx="10392937" cy="48507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8350" y="577184"/>
            <a:ext cx="1012793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0" y="1676399"/>
            <a:ext cx="10392937" cy="49362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730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365956" y="262633"/>
            <a:ext cx="8274755" cy="2119323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শেখানো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কার্যাবলী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18264" y="2701033"/>
            <a:ext cx="9466729" cy="360381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মুঘল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সম্রাট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আকবর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জাহাঙ্গীরের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রাজত্ত্বকালে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বারভূঁইয়াদের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সহিত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বারভূঁইয়াদের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দমনে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ইসলামখানের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গৃহীত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বাবস্থা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ভুমিকাসহ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বারভূঁইয়াদের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পতনের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বিষয়টি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আলোচনা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করব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9640711" y="767644"/>
            <a:ext cx="2336800" cy="936978"/>
          </a:xfrm>
          <a:prstGeom prst="flowChartPreparat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সময়ঃ</a:t>
            </a:r>
            <a:r>
              <a:rPr lang="en-US" sz="1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২০ </a:t>
            </a:r>
            <a:r>
              <a:rPr lang="en-US" sz="1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মিনিট</a:t>
            </a:r>
            <a:r>
              <a:rPr lang="en-US" sz="1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1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7577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358963" y="209121"/>
            <a:ext cx="7745506" cy="171863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1788620" y="2257809"/>
            <a:ext cx="8310283" cy="3039035"/>
          </a:xfrm>
          <a:prstGeom prst="leftRight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বারভূঁইয়াদের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দমনে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নিযুক্ত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মুঘল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সেনাপতিদের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ধারাবাহিক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তালিকা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প্রস্তুত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9540607" y="484742"/>
            <a:ext cx="2236424" cy="804231"/>
          </a:xfrm>
          <a:prstGeom prst="flowChartPrepar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সময়ঃ</a:t>
            </a:r>
            <a:r>
              <a:rPr lang="en-US" sz="1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১০ </a:t>
            </a:r>
            <a:r>
              <a:rPr lang="en-US" sz="1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মিনিট</a:t>
            </a:r>
            <a:r>
              <a:rPr lang="en-US" sz="1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1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50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689793" y="2376728"/>
            <a:ext cx="9762565" cy="37651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2985247" y="779929"/>
            <a:ext cx="7933765" cy="13716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নিচে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তালিকাটি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বর্ণিত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হলঃ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5392836"/>
              </p:ext>
            </p:extLst>
          </p:nvPr>
        </p:nvGraphicFramePr>
        <p:xfrm>
          <a:off x="2198254" y="9046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643447" y="2909455"/>
            <a:ext cx="2261062" cy="10972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সম্রাট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আকবর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560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0" y="63186"/>
            <a:ext cx="11734800" cy="2635623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Bevel 1"/>
          <p:cNvSpPr/>
          <p:nvPr/>
        </p:nvSpPr>
        <p:spPr>
          <a:xfrm>
            <a:off x="1" y="2435205"/>
            <a:ext cx="12192000" cy="687989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2962136" y="2142457"/>
            <a:ext cx="6731305" cy="1112703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নিম্নে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উল্লেখিত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ছকে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বারোভুঁইয়াদের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সঠিক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অঞ্চল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মিল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endParaRPr lang="en-US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898" y="3462977"/>
            <a:ext cx="10324406" cy="4238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812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0" y="2161308"/>
            <a:ext cx="12192000" cy="4488873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বারভূঁইয়াদের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আবির্ভাব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ঘটে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ঈসা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খানের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রাজধানী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কোথায়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ছিল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কখন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ঢাকাকে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রাজধানী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হিসাবে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প্রতিষ্ঠিত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ঢাকার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নতুন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নাম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রাখা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296785" y="576998"/>
            <a:ext cx="8695113" cy="142392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8695113" y="537881"/>
            <a:ext cx="3496887" cy="1423922"/>
          </a:xfrm>
          <a:prstGeom prst="flowChartDecisi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সময়ঃ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১০ </a:t>
            </a:r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মিনিট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dirty="0">
              <a:ln w="0"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5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778925" y="382385"/>
            <a:ext cx="8412480" cy="149629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মূল্যায়নের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উত্তর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15884" y="1280160"/>
            <a:ext cx="11876115" cy="573578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১.বাংলার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ইতিহাসে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বারভূঁইয়াদের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আবির্ভাব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ষোল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শতকের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মাঝামাঝি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সতেরো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শতকের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মধ্যবর্তী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 </a:t>
            </a: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২.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সোনারগাঁ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খিজিরপুরের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নিকটবর্তী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কাতরাবু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ঈসাখানের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রাজধানী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ছিল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 </a:t>
            </a: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৩.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ইসলাম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১৬১০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খ্রিষ্টাব্দে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ঢাকাকে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বাংলার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রাজধানী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হিসাবে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প্রতিষ্ঠিত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৪.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ঢাকার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নতুন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রাখা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জাহাঙ্গীরনগর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 </a:t>
            </a:r>
          </a:p>
          <a:p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51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443942" y="332510"/>
            <a:ext cx="6849687" cy="166254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213658" y="2244436"/>
            <a:ext cx="9592887" cy="4056611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ঢাকার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নাম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কিভাবে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জাহাঙ্গীরনগর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হয়েছিল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অনুসন্ধান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2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80902" y="-1"/>
            <a:ext cx="9227127" cy="2410691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আল্লাহ্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‌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হাফেজ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Bevel 2"/>
          <p:cNvSpPr/>
          <p:nvPr/>
        </p:nvSpPr>
        <p:spPr>
          <a:xfrm>
            <a:off x="0" y="2261062"/>
            <a:ext cx="12192000" cy="4596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oodbye-2818190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768" y="2867891"/>
            <a:ext cx="10956174" cy="3383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83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45459" y="2366683"/>
            <a:ext cx="10703859" cy="43030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1156448" y="0"/>
            <a:ext cx="10192870" cy="209774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45459" y="2366683"/>
            <a:ext cx="10703859" cy="4061011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মোছাঃ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ফরিদা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ইয়াছমিন</a:t>
            </a:r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সহকারী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</a:t>
            </a:r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ময়েনপুর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কদমতলা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দ্বিমুখী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উচ্চ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বিদ্যালয়</a:t>
            </a:r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মিঠাপুকুর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রংপুর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7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290919" y="376518"/>
            <a:ext cx="9493622" cy="150607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5835" y="2124635"/>
            <a:ext cx="11456893" cy="4518212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শ্রেণীঃ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৯ম ও ১০ম 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বিষয়ঃ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বাংলাদেশের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ইতিহাস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ও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বিশ্ব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সভ্যতা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অধ্যায়ঃ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ষষ্ট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বারভূঁইয়া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সময়ঃ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৫০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মিনিট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84094" y="0"/>
            <a:ext cx="7933765" cy="2366682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পূর্ব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জ্ঞান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যাচাই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-215153" y="2366683"/>
            <a:ext cx="12407153" cy="4491317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</a:rPr>
              <a:t>তোমরা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বারভূঁইয়া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ঈসা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খান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সোনারগাঁ</a:t>
            </a:r>
            <a:r>
              <a:rPr lang="en-US" sz="3200" dirty="0" smtClean="0">
                <a:solidFill>
                  <a:srgbClr val="002060"/>
                </a:solidFill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</a:rPr>
              <a:t>নামগুলোর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পরিচিত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১৫৩৮ </a:t>
            </a:r>
            <a:r>
              <a:rPr lang="en-US" sz="3200" dirty="0" err="1" smtClean="0">
                <a:solidFill>
                  <a:srgbClr val="002060"/>
                </a:solidFill>
              </a:rPr>
              <a:t>খ্রিষ্টাব্দে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বাংলার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স্বাধীন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সুলতানি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যুগের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অবসান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হলে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শক্তিসমুহ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বাংলাকে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গ্রাস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থাকে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</a:rPr>
              <a:t>কখন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বাংলায়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অনেক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বড়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বড়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স্বাধীন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জমিদার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ছিলেন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8794376" y="349624"/>
            <a:ext cx="2985248" cy="158675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সময়ঃ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৫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মিনিট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99931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উত্তর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বাংলার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বড়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বড়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জমিদার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মুঘলদের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অধীনতা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মেনে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নেয়নি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তাঁরা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নিজ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নিজ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জমিদারিতে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স্বাধীন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ছিলেন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। </a:t>
            </a:r>
          </a:p>
          <a:p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স্বাধীনতা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রক্ষার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জন্য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তারা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এক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জোট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হয়ে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মুঘল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সেনাপতির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বিরুদ্ধে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ঝাঁপিয়ে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পরতেন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।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বাংলার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ইতিহাসে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এ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জমিদারগন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বারভূঁইয়া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নামে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পরিচিত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। </a:t>
            </a:r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একে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একে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বিদেশী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শক্তিসমুহ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বাংলাকে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গ্রাস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করতে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থাকে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মুঘল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সম্রাট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আকবর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আফগান্দের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হাত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থেকে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বাংলার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ক্ষমতা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কেড়ে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নেন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।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রাজধানী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দখল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করলেও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মুঘলরা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বাংলার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অভ্যন্তরে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অনেক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দিন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পর্যন্ত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ক্ষমতা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প্রতিষ্ঠিত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করতে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পারেনি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।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এসময়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বাংলায়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অনেক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বড়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বড়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স্বাধীন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জমিদার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ছিল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।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447364" y="316373"/>
            <a:ext cx="8014447" cy="1317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শিরোনাম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40541" y="2366682"/>
            <a:ext cx="9654988" cy="3953436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বাংলার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বারভূঁইয়াদের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ইতিহাস</a:t>
            </a:r>
            <a:r>
              <a:rPr lang="en-US" sz="4000" dirty="0" smtClean="0">
                <a:solidFill>
                  <a:srgbClr val="0070C0"/>
                </a:solidFill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</a:rPr>
              <a:t>পরিচয়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007" y="2194560"/>
            <a:ext cx="11925993" cy="4475181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FFC000"/>
                </a:solidFill>
              </a:rPr>
              <a:t>বারভূঁইয়া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কারা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তা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বলতে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পারবে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FFC000"/>
                </a:solidFill>
              </a:rPr>
              <a:t>বারোভুঁইয়া</a:t>
            </a:r>
            <a:r>
              <a:rPr lang="en-US" sz="3600" dirty="0" smtClean="0">
                <a:solidFill>
                  <a:srgbClr val="FFC000"/>
                </a:solidFill>
              </a:rPr>
              <a:t> ও </a:t>
            </a:r>
            <a:r>
              <a:rPr lang="en-US" sz="3600" dirty="0" err="1" smtClean="0">
                <a:solidFill>
                  <a:srgbClr val="FFC000"/>
                </a:solidFill>
              </a:rPr>
              <a:t>তাদের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শাসিত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অঞ্চলসমূহের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নাম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জানতে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পারবে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FFC000"/>
                </a:solidFill>
              </a:rPr>
              <a:t>বারভূঁইয়া</a:t>
            </a:r>
            <a:r>
              <a:rPr lang="en-US" sz="3600" dirty="0" smtClean="0">
                <a:solidFill>
                  <a:srgbClr val="FFC000"/>
                </a:solidFill>
              </a:rPr>
              <a:t> ও </a:t>
            </a:r>
            <a:r>
              <a:rPr lang="en-US" sz="3600" dirty="0" err="1" smtClean="0">
                <a:solidFill>
                  <a:srgbClr val="FFC000"/>
                </a:solidFill>
              </a:rPr>
              <a:t>মুঘলদের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মধ্যে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সম্পর্ক</a:t>
            </a:r>
            <a:r>
              <a:rPr lang="en-US" sz="3600" dirty="0" smtClean="0">
                <a:solidFill>
                  <a:srgbClr val="FFC000"/>
                </a:solidFill>
              </a:rPr>
              <a:t> ও </a:t>
            </a:r>
            <a:r>
              <a:rPr lang="en-US" sz="3600" dirty="0" err="1" smtClean="0">
                <a:solidFill>
                  <a:srgbClr val="FFC000"/>
                </a:solidFill>
              </a:rPr>
              <a:t>পরিণতি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সম্পর্কে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ব্যখ্যা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করতে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পারবে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397517" y="748635"/>
            <a:ext cx="8713694" cy="199016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9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" y="1729047"/>
            <a:ext cx="12192000" cy="512895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917171" y="253110"/>
            <a:ext cx="10357659" cy="1147156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বারভূঁইয়াদের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নামের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তালিকা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2760" y="1754842"/>
            <a:ext cx="12191998" cy="51031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14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98311" y="3291840"/>
            <a:ext cx="9979378" cy="3566160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শিক্ষার্থীর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নিজস্ব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এলাকা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ঐতিহাসিকভাবে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কোন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বারভূঁইয়া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/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ভূঁইয়াদের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অঞ্চলে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অবস্থিত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তার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নাম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বলতে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বলব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4178" y="607958"/>
            <a:ext cx="10927644" cy="268388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</a:t>
            </a:r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বারোভুঁইয়ারা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অঞ্চলে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শাসন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করতেন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অঞ্চলের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নামসহ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তালিকা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প্রদান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প্রদত্ত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মানচিত্রে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চিহ্নিত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বলব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5" name="Flowchart: Preparation 4"/>
          <p:cNvSpPr/>
          <p:nvPr/>
        </p:nvSpPr>
        <p:spPr>
          <a:xfrm>
            <a:off x="7890933" y="748351"/>
            <a:ext cx="2856089" cy="654755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600" dirty="0" err="1" smtClean="0"/>
              <a:t>সময়ঃ</a:t>
            </a:r>
            <a:r>
              <a:rPr lang="en-US" sz="1600" dirty="0" smtClean="0"/>
              <a:t> ১৫ </a:t>
            </a:r>
            <a:r>
              <a:rPr lang="en-US" sz="1600" dirty="0" err="1" smtClean="0"/>
              <a:t>মিনিট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5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405</Words>
  <Application>Microsoft Office PowerPoint</Application>
  <PresentationFormat>Widescreen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LEON</cp:lastModifiedBy>
  <cp:revision>37</cp:revision>
  <dcterms:created xsi:type="dcterms:W3CDTF">2020-07-08T16:34:23Z</dcterms:created>
  <dcterms:modified xsi:type="dcterms:W3CDTF">2020-07-10T15:13:08Z</dcterms:modified>
</cp:coreProperties>
</file>