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3" r:id="rId2"/>
    <p:sldId id="277" r:id="rId3"/>
    <p:sldId id="279" r:id="rId4"/>
    <p:sldId id="278" r:id="rId5"/>
    <p:sldId id="275" r:id="rId6"/>
    <p:sldId id="281" r:id="rId7"/>
    <p:sldId id="267" r:id="rId8"/>
    <p:sldId id="268" r:id="rId9"/>
    <p:sldId id="284" r:id="rId10"/>
    <p:sldId id="270" r:id="rId11"/>
    <p:sldId id="271" r:id="rId12"/>
    <p:sldId id="269" r:id="rId13"/>
    <p:sldId id="282" r:id="rId14"/>
  </p:sldIdLst>
  <p:sldSz cx="12801600" cy="7315200"/>
  <p:notesSz cx="9144000" cy="6858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1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60" y="-10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9657D-0156-4736-81F5-8F29388028D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016F3A-EBA2-4230-AD52-479ED720AEC5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আয়শা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পারভীন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E0585641-3880-418C-A88D-00DCB6A3B4C1}" type="parTrans" cxnId="{B77BC7E9-C1D4-4541-AE04-6B54212C1A42}">
      <dgm:prSet/>
      <dgm:spPr/>
      <dgm:t>
        <a:bodyPr/>
        <a:lstStyle/>
        <a:p>
          <a:endParaRPr lang="en-US"/>
        </a:p>
      </dgm:t>
    </dgm:pt>
    <dgm:pt modelId="{FAEA0E79-3D77-4059-88C5-F447DCFB8E50}" type="sibTrans" cxnId="{B77BC7E9-C1D4-4541-AE04-6B54212C1A42}">
      <dgm:prSet/>
      <dgm:spPr/>
      <dgm:t>
        <a:bodyPr/>
        <a:lstStyle/>
        <a:p>
          <a:endParaRPr lang="en-US"/>
        </a:p>
      </dgm:t>
    </dgm:pt>
    <dgm:pt modelId="{7635555E-E1BD-4DF3-ABB9-5DED0809544E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সহকারি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শিক্ষক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366E2557-DF67-4131-A88B-9E07B424F7CE}" type="parTrans" cxnId="{F6E4DC91-3999-4B92-8DFB-3F4B85DA0305}">
      <dgm:prSet/>
      <dgm:spPr/>
      <dgm:t>
        <a:bodyPr/>
        <a:lstStyle/>
        <a:p>
          <a:endParaRPr lang="en-US"/>
        </a:p>
      </dgm:t>
    </dgm:pt>
    <dgm:pt modelId="{494CC627-6E4F-4AC6-8177-192710903B37}" type="sibTrans" cxnId="{F6E4DC91-3999-4B92-8DFB-3F4B85DA0305}">
      <dgm:prSet/>
      <dgm:spPr/>
      <dgm:t>
        <a:bodyPr/>
        <a:lstStyle/>
        <a:p>
          <a:endParaRPr lang="en-US"/>
        </a:p>
      </dgm:t>
    </dgm:pt>
    <dgm:pt modelId="{496C25F6-62B8-4F03-8FB3-C1A3E03DEEDF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সেনানিবাস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7BC375DB-B063-412E-ABD4-559D4D10EB7C}" type="parTrans" cxnId="{CF1BAD4E-5B26-4ED2-B42F-109CB7BA28B5}">
      <dgm:prSet/>
      <dgm:spPr/>
      <dgm:t>
        <a:bodyPr/>
        <a:lstStyle/>
        <a:p>
          <a:endParaRPr lang="en-US"/>
        </a:p>
      </dgm:t>
    </dgm:pt>
    <dgm:pt modelId="{7CCAB0FD-1851-47DB-9C64-DAE0023D9AB9}" type="sibTrans" cxnId="{CF1BAD4E-5B26-4ED2-B42F-109CB7BA28B5}">
      <dgm:prSet/>
      <dgm:spPr/>
      <dgm:t>
        <a:bodyPr/>
        <a:lstStyle/>
        <a:p>
          <a:endParaRPr lang="en-US"/>
        </a:p>
      </dgm:t>
    </dgm:pt>
    <dgm:pt modelId="{00E2B1F0-7C72-4970-836E-F2CDE01A4E8A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ঢাকা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AEE57E44-6BDF-4FFD-8098-133718C8D7D6}" type="parTrans" cxnId="{B7367C12-7605-48BD-857D-51BBC6866F2C}">
      <dgm:prSet/>
      <dgm:spPr/>
      <dgm:t>
        <a:bodyPr/>
        <a:lstStyle/>
        <a:p>
          <a:endParaRPr lang="en-US"/>
        </a:p>
      </dgm:t>
    </dgm:pt>
    <dgm:pt modelId="{4340D75B-7B8B-4C71-A5D9-0FC10AA9C108}" type="sibTrans" cxnId="{B7367C12-7605-48BD-857D-51BBC6866F2C}">
      <dgm:prSet/>
      <dgm:spPr/>
      <dgm:t>
        <a:bodyPr/>
        <a:lstStyle/>
        <a:p>
          <a:endParaRPr lang="en-US"/>
        </a:p>
      </dgm:t>
    </dgm:pt>
    <dgm:pt modelId="{A6C42C68-DC25-4DC5-AA10-846020710C4F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আজমপুর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স:প্রা: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বি</a:t>
          </a:r>
          <a:r>
            <a:rPr lang="en-US" dirty="0" smtClean="0">
              <a:latin typeface="SutonnyMJ" pitchFamily="2" charset="0"/>
              <a:cs typeface="SutonnyMJ" pitchFamily="2" charset="0"/>
            </a:rPr>
            <a:t>: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20D42D5C-CBA9-4DD1-8FBE-A1AAD6741F74}" type="parTrans" cxnId="{CDC6A74E-5099-4AA7-8CEF-A42E977BA61F}">
      <dgm:prSet/>
      <dgm:spPr/>
      <dgm:t>
        <a:bodyPr/>
        <a:lstStyle/>
        <a:p>
          <a:endParaRPr lang="en-US"/>
        </a:p>
      </dgm:t>
    </dgm:pt>
    <dgm:pt modelId="{414A3E2D-AEB7-4A08-B91F-902A385A1F80}" type="sibTrans" cxnId="{CDC6A74E-5099-4AA7-8CEF-A42E977BA61F}">
      <dgm:prSet/>
      <dgm:spPr/>
      <dgm:t>
        <a:bodyPr/>
        <a:lstStyle/>
        <a:p>
          <a:endParaRPr lang="en-US"/>
        </a:p>
      </dgm:t>
    </dgm:pt>
    <dgm:pt modelId="{CD6BB087-DE23-4F24-8F80-A322A410C59A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১২০৬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97B6252D-52CF-4864-ACEC-CDF71723899E}" type="parTrans" cxnId="{60FF318E-4458-40C5-AD10-95822B7A0FD2}">
      <dgm:prSet/>
      <dgm:spPr/>
      <dgm:t>
        <a:bodyPr/>
        <a:lstStyle/>
        <a:p>
          <a:endParaRPr lang="en-US"/>
        </a:p>
      </dgm:t>
    </dgm:pt>
    <dgm:pt modelId="{2A357D14-B7DD-4CE9-BD85-75E0A81D6C2A}" type="sibTrans" cxnId="{60FF318E-4458-40C5-AD10-95822B7A0FD2}">
      <dgm:prSet/>
      <dgm:spPr/>
      <dgm:t>
        <a:bodyPr/>
        <a:lstStyle/>
        <a:p>
          <a:endParaRPr lang="en-US"/>
        </a:p>
      </dgm:t>
    </dgm:pt>
    <dgm:pt modelId="{8A6DEE44-159A-46E5-96A9-4956CB13F2E5}" type="pres">
      <dgm:prSet presAssocID="{9C99657D-0156-4736-81F5-8F29388028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BDD1CB-E77C-43E8-885C-0B5A4E7D040B}" type="pres">
      <dgm:prSet presAssocID="{2C016F3A-EBA2-4230-AD52-479ED720AEC5}" presName="hierRoot1" presStyleCnt="0"/>
      <dgm:spPr/>
    </dgm:pt>
    <dgm:pt modelId="{1AF1D99D-E3F1-4265-A408-546408F0EF56}" type="pres">
      <dgm:prSet presAssocID="{2C016F3A-EBA2-4230-AD52-479ED720AEC5}" presName="composite" presStyleCnt="0"/>
      <dgm:spPr/>
    </dgm:pt>
    <dgm:pt modelId="{1738A763-D337-4315-B67B-0334332038A9}" type="pres">
      <dgm:prSet presAssocID="{2C016F3A-EBA2-4230-AD52-479ED720AEC5}" presName="background" presStyleLbl="node0" presStyleIdx="0" presStyleCnt="1"/>
      <dgm:spPr/>
    </dgm:pt>
    <dgm:pt modelId="{C02471D5-176C-42BA-B62B-013E36F3FE3A}" type="pres">
      <dgm:prSet presAssocID="{2C016F3A-EBA2-4230-AD52-479ED720AEC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7C487-A652-45D8-8508-8AD82A381B0F}" type="pres">
      <dgm:prSet presAssocID="{2C016F3A-EBA2-4230-AD52-479ED720AEC5}" presName="hierChild2" presStyleCnt="0"/>
      <dgm:spPr/>
    </dgm:pt>
    <dgm:pt modelId="{6AAB979D-46CB-467D-9F29-2755EC2C6391}" type="pres">
      <dgm:prSet presAssocID="{366E2557-DF67-4131-A88B-9E07B424F7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A2581C7-1982-4F06-A77E-0B101AD4EA8B}" type="pres">
      <dgm:prSet presAssocID="{7635555E-E1BD-4DF3-ABB9-5DED0809544E}" presName="hierRoot2" presStyleCnt="0"/>
      <dgm:spPr/>
    </dgm:pt>
    <dgm:pt modelId="{BE618247-C825-4942-B5EC-BE1E1CF2F551}" type="pres">
      <dgm:prSet presAssocID="{7635555E-E1BD-4DF3-ABB9-5DED0809544E}" presName="composite2" presStyleCnt="0"/>
      <dgm:spPr/>
    </dgm:pt>
    <dgm:pt modelId="{E85E59FF-F42F-4EE5-B8E5-CB13A12FF748}" type="pres">
      <dgm:prSet presAssocID="{7635555E-E1BD-4DF3-ABB9-5DED0809544E}" presName="background2" presStyleLbl="node2" presStyleIdx="0" presStyleCnt="2"/>
      <dgm:spPr/>
    </dgm:pt>
    <dgm:pt modelId="{EA1180BE-E6CC-4051-A9D0-2841AE4F1FF7}" type="pres">
      <dgm:prSet presAssocID="{7635555E-E1BD-4DF3-ABB9-5DED0809544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6CA0D-E15C-42C9-90FB-BAE3ED8F69EC}" type="pres">
      <dgm:prSet presAssocID="{7635555E-E1BD-4DF3-ABB9-5DED0809544E}" presName="hierChild3" presStyleCnt="0"/>
      <dgm:spPr/>
    </dgm:pt>
    <dgm:pt modelId="{68CE63A2-DF7E-4881-BD7E-1C49CCEE92D8}" type="pres">
      <dgm:prSet presAssocID="{7BC375DB-B063-412E-ABD4-559D4D10EB7C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76A241E-2C91-4EC6-95D8-60E7E48A18E9}" type="pres">
      <dgm:prSet presAssocID="{496C25F6-62B8-4F03-8FB3-C1A3E03DEEDF}" presName="hierRoot3" presStyleCnt="0"/>
      <dgm:spPr/>
    </dgm:pt>
    <dgm:pt modelId="{95F78FFD-0B1C-4C47-A8B4-AA7171272BF6}" type="pres">
      <dgm:prSet presAssocID="{496C25F6-62B8-4F03-8FB3-C1A3E03DEEDF}" presName="composite3" presStyleCnt="0"/>
      <dgm:spPr/>
    </dgm:pt>
    <dgm:pt modelId="{24FCA691-15EF-4D29-98B3-E623875334C7}" type="pres">
      <dgm:prSet presAssocID="{496C25F6-62B8-4F03-8FB3-C1A3E03DEEDF}" presName="background3" presStyleLbl="node3" presStyleIdx="0" presStyleCnt="3"/>
      <dgm:spPr/>
    </dgm:pt>
    <dgm:pt modelId="{6B83247F-B558-44E3-9548-176903B97F16}" type="pres">
      <dgm:prSet presAssocID="{496C25F6-62B8-4F03-8FB3-C1A3E03DEED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C777E7-10C8-4DC1-A00D-51E57FA88BD0}" type="pres">
      <dgm:prSet presAssocID="{496C25F6-62B8-4F03-8FB3-C1A3E03DEEDF}" presName="hierChild4" presStyleCnt="0"/>
      <dgm:spPr/>
    </dgm:pt>
    <dgm:pt modelId="{BDFE3F91-01ED-49BE-9C5D-CCFBAC2ABD78}" type="pres">
      <dgm:prSet presAssocID="{AEE57E44-6BDF-4FFD-8098-133718C8D7D6}" presName="Name17" presStyleLbl="parChTrans1D3" presStyleIdx="1" presStyleCnt="3"/>
      <dgm:spPr/>
      <dgm:t>
        <a:bodyPr/>
        <a:lstStyle/>
        <a:p>
          <a:endParaRPr lang="en-US"/>
        </a:p>
      </dgm:t>
    </dgm:pt>
    <dgm:pt modelId="{133B0933-DB49-4F1F-A313-8EB9F5A854B4}" type="pres">
      <dgm:prSet presAssocID="{00E2B1F0-7C72-4970-836E-F2CDE01A4E8A}" presName="hierRoot3" presStyleCnt="0"/>
      <dgm:spPr/>
    </dgm:pt>
    <dgm:pt modelId="{E2088DEA-CCCE-46BC-973E-3C94DBC42CF7}" type="pres">
      <dgm:prSet presAssocID="{00E2B1F0-7C72-4970-836E-F2CDE01A4E8A}" presName="composite3" presStyleCnt="0"/>
      <dgm:spPr/>
    </dgm:pt>
    <dgm:pt modelId="{5A2EA5B7-1465-41C8-8D46-2A33778E3F90}" type="pres">
      <dgm:prSet presAssocID="{00E2B1F0-7C72-4970-836E-F2CDE01A4E8A}" presName="background3" presStyleLbl="node3" presStyleIdx="1" presStyleCnt="3"/>
      <dgm:spPr/>
    </dgm:pt>
    <dgm:pt modelId="{1EE5DF76-2697-45CD-BF4C-965623A48466}" type="pres">
      <dgm:prSet presAssocID="{00E2B1F0-7C72-4970-836E-F2CDE01A4E8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7A1C05-BBDB-4847-8C9F-EE6525F13FB8}" type="pres">
      <dgm:prSet presAssocID="{00E2B1F0-7C72-4970-836E-F2CDE01A4E8A}" presName="hierChild4" presStyleCnt="0"/>
      <dgm:spPr/>
    </dgm:pt>
    <dgm:pt modelId="{1B1BE9F1-0F87-4BEA-8369-88FA6DEF9BB9}" type="pres">
      <dgm:prSet presAssocID="{20D42D5C-CBA9-4DD1-8FBE-A1AAD6741F7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56C3C1-384E-41A7-A26C-D4AA128BA985}" type="pres">
      <dgm:prSet presAssocID="{A6C42C68-DC25-4DC5-AA10-846020710C4F}" presName="hierRoot2" presStyleCnt="0"/>
      <dgm:spPr/>
    </dgm:pt>
    <dgm:pt modelId="{A6D69E2E-4581-404A-85AD-CEC727EEAE55}" type="pres">
      <dgm:prSet presAssocID="{A6C42C68-DC25-4DC5-AA10-846020710C4F}" presName="composite2" presStyleCnt="0"/>
      <dgm:spPr/>
    </dgm:pt>
    <dgm:pt modelId="{1F53B6E4-3D13-49E5-A36C-76D20DE036F8}" type="pres">
      <dgm:prSet presAssocID="{A6C42C68-DC25-4DC5-AA10-846020710C4F}" presName="background2" presStyleLbl="node2" presStyleIdx="1" presStyleCnt="2"/>
      <dgm:spPr/>
    </dgm:pt>
    <dgm:pt modelId="{883DE0E1-735A-45A7-8A4D-AC00C9F21A36}" type="pres">
      <dgm:prSet presAssocID="{A6C42C68-DC25-4DC5-AA10-846020710C4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961DB5-93B2-4578-AC09-4740C776092C}" type="pres">
      <dgm:prSet presAssocID="{A6C42C68-DC25-4DC5-AA10-846020710C4F}" presName="hierChild3" presStyleCnt="0"/>
      <dgm:spPr/>
    </dgm:pt>
    <dgm:pt modelId="{8607CCCB-3FE7-46B0-A921-BB5863C669B3}" type="pres">
      <dgm:prSet presAssocID="{97B6252D-52CF-4864-ACEC-CDF71723899E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ECADE17-1F60-46C7-BB19-58A266F8B8EB}" type="pres">
      <dgm:prSet presAssocID="{CD6BB087-DE23-4F24-8F80-A322A410C59A}" presName="hierRoot3" presStyleCnt="0"/>
      <dgm:spPr/>
    </dgm:pt>
    <dgm:pt modelId="{1A59EE6C-56E5-467D-BCD9-A0BC83DF8F8C}" type="pres">
      <dgm:prSet presAssocID="{CD6BB087-DE23-4F24-8F80-A322A410C59A}" presName="composite3" presStyleCnt="0"/>
      <dgm:spPr/>
    </dgm:pt>
    <dgm:pt modelId="{E959E3B2-8F03-4FA0-8D68-D5723FBF01A0}" type="pres">
      <dgm:prSet presAssocID="{CD6BB087-DE23-4F24-8F80-A322A410C59A}" presName="background3" presStyleLbl="node3" presStyleIdx="2" presStyleCnt="3"/>
      <dgm:spPr/>
    </dgm:pt>
    <dgm:pt modelId="{E0ABE5B1-D265-4C4C-A1F9-360BD68BC159}" type="pres">
      <dgm:prSet presAssocID="{CD6BB087-DE23-4F24-8F80-A322A410C59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ED2F79-A6DF-4921-BA08-06F195F0B754}" type="pres">
      <dgm:prSet presAssocID="{CD6BB087-DE23-4F24-8F80-A322A410C59A}" presName="hierChild4" presStyleCnt="0"/>
      <dgm:spPr/>
    </dgm:pt>
  </dgm:ptLst>
  <dgm:cxnLst>
    <dgm:cxn modelId="{B7367C12-7605-48BD-857D-51BBC6866F2C}" srcId="{7635555E-E1BD-4DF3-ABB9-5DED0809544E}" destId="{00E2B1F0-7C72-4970-836E-F2CDE01A4E8A}" srcOrd="1" destOrd="0" parTransId="{AEE57E44-6BDF-4FFD-8098-133718C8D7D6}" sibTransId="{4340D75B-7B8B-4C71-A5D9-0FC10AA9C108}"/>
    <dgm:cxn modelId="{DA639EEA-A878-40D3-838A-2BD73BC4891A}" type="presOf" srcId="{A6C42C68-DC25-4DC5-AA10-846020710C4F}" destId="{883DE0E1-735A-45A7-8A4D-AC00C9F21A36}" srcOrd="0" destOrd="0" presId="urn:microsoft.com/office/officeart/2005/8/layout/hierarchy1"/>
    <dgm:cxn modelId="{D9B443FE-943A-4D68-BE27-2A07CCC0EF2A}" type="presOf" srcId="{7BC375DB-B063-412E-ABD4-559D4D10EB7C}" destId="{68CE63A2-DF7E-4881-BD7E-1C49CCEE92D8}" srcOrd="0" destOrd="0" presId="urn:microsoft.com/office/officeart/2005/8/layout/hierarchy1"/>
    <dgm:cxn modelId="{4CA5735A-1D6A-417D-AD4E-71DEF5A271B2}" type="presOf" srcId="{AEE57E44-6BDF-4FFD-8098-133718C8D7D6}" destId="{BDFE3F91-01ED-49BE-9C5D-CCFBAC2ABD78}" srcOrd="0" destOrd="0" presId="urn:microsoft.com/office/officeart/2005/8/layout/hierarchy1"/>
    <dgm:cxn modelId="{11EA83C4-E70E-4B15-A962-E3FF9DA328C7}" type="presOf" srcId="{9C99657D-0156-4736-81F5-8F29388028D2}" destId="{8A6DEE44-159A-46E5-96A9-4956CB13F2E5}" srcOrd="0" destOrd="0" presId="urn:microsoft.com/office/officeart/2005/8/layout/hierarchy1"/>
    <dgm:cxn modelId="{C7E180CB-2E70-4BC6-AED1-83D291CABDB9}" type="presOf" srcId="{CD6BB087-DE23-4F24-8F80-A322A410C59A}" destId="{E0ABE5B1-D265-4C4C-A1F9-360BD68BC159}" srcOrd="0" destOrd="0" presId="urn:microsoft.com/office/officeart/2005/8/layout/hierarchy1"/>
    <dgm:cxn modelId="{8C32E6C9-AA4E-4CAD-9442-072713D2B309}" type="presOf" srcId="{496C25F6-62B8-4F03-8FB3-C1A3E03DEEDF}" destId="{6B83247F-B558-44E3-9548-176903B97F16}" srcOrd="0" destOrd="0" presId="urn:microsoft.com/office/officeart/2005/8/layout/hierarchy1"/>
    <dgm:cxn modelId="{7BEA661B-A593-4F7A-9EE4-5B95172C2146}" type="presOf" srcId="{20D42D5C-CBA9-4DD1-8FBE-A1AAD6741F74}" destId="{1B1BE9F1-0F87-4BEA-8369-88FA6DEF9BB9}" srcOrd="0" destOrd="0" presId="urn:microsoft.com/office/officeart/2005/8/layout/hierarchy1"/>
    <dgm:cxn modelId="{53DDBCFC-1804-4C9D-B03B-94B63E9068FB}" type="presOf" srcId="{00E2B1F0-7C72-4970-836E-F2CDE01A4E8A}" destId="{1EE5DF76-2697-45CD-BF4C-965623A48466}" srcOrd="0" destOrd="0" presId="urn:microsoft.com/office/officeart/2005/8/layout/hierarchy1"/>
    <dgm:cxn modelId="{7F7B068A-EDF2-4E93-A662-7EE4DBD1344B}" type="presOf" srcId="{2C016F3A-EBA2-4230-AD52-479ED720AEC5}" destId="{C02471D5-176C-42BA-B62B-013E36F3FE3A}" srcOrd="0" destOrd="0" presId="urn:microsoft.com/office/officeart/2005/8/layout/hierarchy1"/>
    <dgm:cxn modelId="{8206F357-8802-4E0A-8C66-447C53431F68}" type="presOf" srcId="{366E2557-DF67-4131-A88B-9E07B424F7CE}" destId="{6AAB979D-46CB-467D-9F29-2755EC2C6391}" srcOrd="0" destOrd="0" presId="urn:microsoft.com/office/officeart/2005/8/layout/hierarchy1"/>
    <dgm:cxn modelId="{829967C8-17A7-430E-811E-C73983A873B8}" type="presOf" srcId="{7635555E-E1BD-4DF3-ABB9-5DED0809544E}" destId="{EA1180BE-E6CC-4051-A9D0-2841AE4F1FF7}" srcOrd="0" destOrd="0" presId="urn:microsoft.com/office/officeart/2005/8/layout/hierarchy1"/>
    <dgm:cxn modelId="{F6E4DC91-3999-4B92-8DFB-3F4B85DA0305}" srcId="{2C016F3A-EBA2-4230-AD52-479ED720AEC5}" destId="{7635555E-E1BD-4DF3-ABB9-5DED0809544E}" srcOrd="0" destOrd="0" parTransId="{366E2557-DF67-4131-A88B-9E07B424F7CE}" sibTransId="{494CC627-6E4F-4AC6-8177-192710903B37}"/>
    <dgm:cxn modelId="{60FF318E-4458-40C5-AD10-95822B7A0FD2}" srcId="{A6C42C68-DC25-4DC5-AA10-846020710C4F}" destId="{CD6BB087-DE23-4F24-8F80-A322A410C59A}" srcOrd="0" destOrd="0" parTransId="{97B6252D-52CF-4864-ACEC-CDF71723899E}" sibTransId="{2A357D14-B7DD-4CE9-BD85-75E0A81D6C2A}"/>
    <dgm:cxn modelId="{CF1BAD4E-5B26-4ED2-B42F-109CB7BA28B5}" srcId="{7635555E-E1BD-4DF3-ABB9-5DED0809544E}" destId="{496C25F6-62B8-4F03-8FB3-C1A3E03DEEDF}" srcOrd="0" destOrd="0" parTransId="{7BC375DB-B063-412E-ABD4-559D4D10EB7C}" sibTransId="{7CCAB0FD-1851-47DB-9C64-DAE0023D9AB9}"/>
    <dgm:cxn modelId="{1FE6D44A-B8D3-402F-A0DA-AF41B9C2906F}" type="presOf" srcId="{97B6252D-52CF-4864-ACEC-CDF71723899E}" destId="{8607CCCB-3FE7-46B0-A921-BB5863C669B3}" srcOrd="0" destOrd="0" presId="urn:microsoft.com/office/officeart/2005/8/layout/hierarchy1"/>
    <dgm:cxn modelId="{B77BC7E9-C1D4-4541-AE04-6B54212C1A42}" srcId="{9C99657D-0156-4736-81F5-8F29388028D2}" destId="{2C016F3A-EBA2-4230-AD52-479ED720AEC5}" srcOrd="0" destOrd="0" parTransId="{E0585641-3880-418C-A88D-00DCB6A3B4C1}" sibTransId="{FAEA0E79-3D77-4059-88C5-F447DCFB8E50}"/>
    <dgm:cxn modelId="{CDC6A74E-5099-4AA7-8CEF-A42E977BA61F}" srcId="{2C016F3A-EBA2-4230-AD52-479ED720AEC5}" destId="{A6C42C68-DC25-4DC5-AA10-846020710C4F}" srcOrd="1" destOrd="0" parTransId="{20D42D5C-CBA9-4DD1-8FBE-A1AAD6741F74}" sibTransId="{414A3E2D-AEB7-4A08-B91F-902A385A1F80}"/>
    <dgm:cxn modelId="{5BA22924-41F7-4FBB-AEBB-C8A0BF538650}" type="presParOf" srcId="{8A6DEE44-159A-46E5-96A9-4956CB13F2E5}" destId="{8CBDD1CB-E77C-43E8-885C-0B5A4E7D040B}" srcOrd="0" destOrd="0" presId="urn:microsoft.com/office/officeart/2005/8/layout/hierarchy1"/>
    <dgm:cxn modelId="{F25B3571-CCDD-46E8-B645-3200AF05FA7A}" type="presParOf" srcId="{8CBDD1CB-E77C-43E8-885C-0B5A4E7D040B}" destId="{1AF1D99D-E3F1-4265-A408-546408F0EF56}" srcOrd="0" destOrd="0" presId="urn:microsoft.com/office/officeart/2005/8/layout/hierarchy1"/>
    <dgm:cxn modelId="{FBF94139-819C-43A5-A6FE-6AD36BF9A899}" type="presParOf" srcId="{1AF1D99D-E3F1-4265-A408-546408F0EF56}" destId="{1738A763-D337-4315-B67B-0334332038A9}" srcOrd="0" destOrd="0" presId="urn:microsoft.com/office/officeart/2005/8/layout/hierarchy1"/>
    <dgm:cxn modelId="{0DCCD95E-6989-429D-A2FE-77947B0045B1}" type="presParOf" srcId="{1AF1D99D-E3F1-4265-A408-546408F0EF56}" destId="{C02471D5-176C-42BA-B62B-013E36F3FE3A}" srcOrd="1" destOrd="0" presId="urn:microsoft.com/office/officeart/2005/8/layout/hierarchy1"/>
    <dgm:cxn modelId="{C8575314-F4F8-4BAA-BAD3-138AAD6895B9}" type="presParOf" srcId="{8CBDD1CB-E77C-43E8-885C-0B5A4E7D040B}" destId="{72D7C487-A652-45D8-8508-8AD82A381B0F}" srcOrd="1" destOrd="0" presId="urn:microsoft.com/office/officeart/2005/8/layout/hierarchy1"/>
    <dgm:cxn modelId="{1C2B9912-9BFC-4E2F-A973-536548E783D5}" type="presParOf" srcId="{72D7C487-A652-45D8-8508-8AD82A381B0F}" destId="{6AAB979D-46CB-467D-9F29-2755EC2C6391}" srcOrd="0" destOrd="0" presId="urn:microsoft.com/office/officeart/2005/8/layout/hierarchy1"/>
    <dgm:cxn modelId="{1A828114-F6E6-4F75-AECB-80FF5EF2346A}" type="presParOf" srcId="{72D7C487-A652-45D8-8508-8AD82A381B0F}" destId="{CA2581C7-1982-4F06-A77E-0B101AD4EA8B}" srcOrd="1" destOrd="0" presId="urn:microsoft.com/office/officeart/2005/8/layout/hierarchy1"/>
    <dgm:cxn modelId="{6C9FBF45-B8D8-47E5-85FA-4F2BB9B9B999}" type="presParOf" srcId="{CA2581C7-1982-4F06-A77E-0B101AD4EA8B}" destId="{BE618247-C825-4942-B5EC-BE1E1CF2F551}" srcOrd="0" destOrd="0" presId="urn:microsoft.com/office/officeart/2005/8/layout/hierarchy1"/>
    <dgm:cxn modelId="{F3D08FE5-58A0-45D3-86F8-E1B340158D29}" type="presParOf" srcId="{BE618247-C825-4942-B5EC-BE1E1CF2F551}" destId="{E85E59FF-F42F-4EE5-B8E5-CB13A12FF748}" srcOrd="0" destOrd="0" presId="urn:microsoft.com/office/officeart/2005/8/layout/hierarchy1"/>
    <dgm:cxn modelId="{78AFC888-3FE0-4A83-BD36-24856DE450AF}" type="presParOf" srcId="{BE618247-C825-4942-B5EC-BE1E1CF2F551}" destId="{EA1180BE-E6CC-4051-A9D0-2841AE4F1FF7}" srcOrd="1" destOrd="0" presId="urn:microsoft.com/office/officeart/2005/8/layout/hierarchy1"/>
    <dgm:cxn modelId="{85536673-C089-483D-BA3B-DD34E9A44729}" type="presParOf" srcId="{CA2581C7-1982-4F06-A77E-0B101AD4EA8B}" destId="{4106CA0D-E15C-42C9-90FB-BAE3ED8F69EC}" srcOrd="1" destOrd="0" presId="urn:microsoft.com/office/officeart/2005/8/layout/hierarchy1"/>
    <dgm:cxn modelId="{D4904C5F-C407-4555-8791-C25D4B5B505F}" type="presParOf" srcId="{4106CA0D-E15C-42C9-90FB-BAE3ED8F69EC}" destId="{68CE63A2-DF7E-4881-BD7E-1C49CCEE92D8}" srcOrd="0" destOrd="0" presId="urn:microsoft.com/office/officeart/2005/8/layout/hierarchy1"/>
    <dgm:cxn modelId="{FCB2B188-63DB-4750-B552-0F33561D184D}" type="presParOf" srcId="{4106CA0D-E15C-42C9-90FB-BAE3ED8F69EC}" destId="{376A241E-2C91-4EC6-95D8-60E7E48A18E9}" srcOrd="1" destOrd="0" presId="urn:microsoft.com/office/officeart/2005/8/layout/hierarchy1"/>
    <dgm:cxn modelId="{FCA96E80-929B-42AF-B439-AB592BC61D3D}" type="presParOf" srcId="{376A241E-2C91-4EC6-95D8-60E7E48A18E9}" destId="{95F78FFD-0B1C-4C47-A8B4-AA7171272BF6}" srcOrd="0" destOrd="0" presId="urn:microsoft.com/office/officeart/2005/8/layout/hierarchy1"/>
    <dgm:cxn modelId="{9390D7E7-76E0-4394-ACB6-24C6AC619536}" type="presParOf" srcId="{95F78FFD-0B1C-4C47-A8B4-AA7171272BF6}" destId="{24FCA691-15EF-4D29-98B3-E623875334C7}" srcOrd="0" destOrd="0" presId="urn:microsoft.com/office/officeart/2005/8/layout/hierarchy1"/>
    <dgm:cxn modelId="{7B0BCEAA-150F-4546-B7E4-5DC3B0781101}" type="presParOf" srcId="{95F78FFD-0B1C-4C47-A8B4-AA7171272BF6}" destId="{6B83247F-B558-44E3-9548-176903B97F16}" srcOrd="1" destOrd="0" presId="urn:microsoft.com/office/officeart/2005/8/layout/hierarchy1"/>
    <dgm:cxn modelId="{AB73FA51-0838-4CE8-B148-9F15CEAFB31F}" type="presParOf" srcId="{376A241E-2C91-4EC6-95D8-60E7E48A18E9}" destId="{7FC777E7-10C8-4DC1-A00D-51E57FA88BD0}" srcOrd="1" destOrd="0" presId="urn:microsoft.com/office/officeart/2005/8/layout/hierarchy1"/>
    <dgm:cxn modelId="{1E9A3A70-8BEC-4070-8A2F-B0DC3D5497EF}" type="presParOf" srcId="{4106CA0D-E15C-42C9-90FB-BAE3ED8F69EC}" destId="{BDFE3F91-01ED-49BE-9C5D-CCFBAC2ABD78}" srcOrd="2" destOrd="0" presId="urn:microsoft.com/office/officeart/2005/8/layout/hierarchy1"/>
    <dgm:cxn modelId="{5BF92680-4EAC-4EAA-B9B0-115AF3A023AE}" type="presParOf" srcId="{4106CA0D-E15C-42C9-90FB-BAE3ED8F69EC}" destId="{133B0933-DB49-4F1F-A313-8EB9F5A854B4}" srcOrd="3" destOrd="0" presId="urn:microsoft.com/office/officeart/2005/8/layout/hierarchy1"/>
    <dgm:cxn modelId="{3A4515F8-1045-4F16-AA8A-7692BFD4569A}" type="presParOf" srcId="{133B0933-DB49-4F1F-A313-8EB9F5A854B4}" destId="{E2088DEA-CCCE-46BC-973E-3C94DBC42CF7}" srcOrd="0" destOrd="0" presId="urn:microsoft.com/office/officeart/2005/8/layout/hierarchy1"/>
    <dgm:cxn modelId="{0E4961D2-1DEF-4DBD-B0F5-7BBBB9A868BB}" type="presParOf" srcId="{E2088DEA-CCCE-46BC-973E-3C94DBC42CF7}" destId="{5A2EA5B7-1465-41C8-8D46-2A33778E3F90}" srcOrd="0" destOrd="0" presId="urn:microsoft.com/office/officeart/2005/8/layout/hierarchy1"/>
    <dgm:cxn modelId="{3BFBCF71-0D15-4C19-A888-EC738C6A48E8}" type="presParOf" srcId="{E2088DEA-CCCE-46BC-973E-3C94DBC42CF7}" destId="{1EE5DF76-2697-45CD-BF4C-965623A48466}" srcOrd="1" destOrd="0" presId="urn:microsoft.com/office/officeart/2005/8/layout/hierarchy1"/>
    <dgm:cxn modelId="{0D2FFDBF-AA42-4ED8-B98E-B0BB7CFE3A11}" type="presParOf" srcId="{133B0933-DB49-4F1F-A313-8EB9F5A854B4}" destId="{927A1C05-BBDB-4847-8C9F-EE6525F13FB8}" srcOrd="1" destOrd="0" presId="urn:microsoft.com/office/officeart/2005/8/layout/hierarchy1"/>
    <dgm:cxn modelId="{8F57FBFC-090C-4C0C-8CE2-9E5CCB73BCAA}" type="presParOf" srcId="{72D7C487-A652-45D8-8508-8AD82A381B0F}" destId="{1B1BE9F1-0F87-4BEA-8369-88FA6DEF9BB9}" srcOrd="2" destOrd="0" presId="urn:microsoft.com/office/officeart/2005/8/layout/hierarchy1"/>
    <dgm:cxn modelId="{0BE2305E-F8AC-4FD1-9FFF-DF8FD7B3D0D2}" type="presParOf" srcId="{72D7C487-A652-45D8-8508-8AD82A381B0F}" destId="{5E56C3C1-384E-41A7-A26C-D4AA128BA985}" srcOrd="3" destOrd="0" presId="urn:microsoft.com/office/officeart/2005/8/layout/hierarchy1"/>
    <dgm:cxn modelId="{044CBD87-CBDA-44B3-8AC8-C4ACABCF9AE1}" type="presParOf" srcId="{5E56C3C1-384E-41A7-A26C-D4AA128BA985}" destId="{A6D69E2E-4581-404A-85AD-CEC727EEAE55}" srcOrd="0" destOrd="0" presId="urn:microsoft.com/office/officeart/2005/8/layout/hierarchy1"/>
    <dgm:cxn modelId="{201B429F-8DE4-4732-A8B4-5E6080D1B43C}" type="presParOf" srcId="{A6D69E2E-4581-404A-85AD-CEC727EEAE55}" destId="{1F53B6E4-3D13-49E5-A36C-76D20DE036F8}" srcOrd="0" destOrd="0" presId="urn:microsoft.com/office/officeart/2005/8/layout/hierarchy1"/>
    <dgm:cxn modelId="{D4945E18-5D17-4606-95D6-1AEEB3737F65}" type="presParOf" srcId="{A6D69E2E-4581-404A-85AD-CEC727EEAE55}" destId="{883DE0E1-735A-45A7-8A4D-AC00C9F21A36}" srcOrd="1" destOrd="0" presId="urn:microsoft.com/office/officeart/2005/8/layout/hierarchy1"/>
    <dgm:cxn modelId="{81BD4704-E956-4093-8DE0-4809E7979D17}" type="presParOf" srcId="{5E56C3C1-384E-41A7-A26C-D4AA128BA985}" destId="{4B961DB5-93B2-4578-AC09-4740C776092C}" srcOrd="1" destOrd="0" presId="urn:microsoft.com/office/officeart/2005/8/layout/hierarchy1"/>
    <dgm:cxn modelId="{4FD4CE66-27C4-4F11-8C22-F6FB2655DEA7}" type="presParOf" srcId="{4B961DB5-93B2-4578-AC09-4740C776092C}" destId="{8607CCCB-3FE7-46B0-A921-BB5863C669B3}" srcOrd="0" destOrd="0" presId="urn:microsoft.com/office/officeart/2005/8/layout/hierarchy1"/>
    <dgm:cxn modelId="{E8710329-8C2F-425D-AA45-46DD719FC1D2}" type="presParOf" srcId="{4B961DB5-93B2-4578-AC09-4740C776092C}" destId="{CECADE17-1F60-46C7-BB19-58A266F8B8EB}" srcOrd="1" destOrd="0" presId="urn:microsoft.com/office/officeart/2005/8/layout/hierarchy1"/>
    <dgm:cxn modelId="{42649865-3C4D-49C2-A517-1C8C2384904A}" type="presParOf" srcId="{CECADE17-1F60-46C7-BB19-58A266F8B8EB}" destId="{1A59EE6C-56E5-467D-BCD9-A0BC83DF8F8C}" srcOrd="0" destOrd="0" presId="urn:microsoft.com/office/officeart/2005/8/layout/hierarchy1"/>
    <dgm:cxn modelId="{2B53B581-2939-4B8D-82C4-88F167EDA8C0}" type="presParOf" srcId="{1A59EE6C-56E5-467D-BCD9-A0BC83DF8F8C}" destId="{E959E3B2-8F03-4FA0-8D68-D5723FBF01A0}" srcOrd="0" destOrd="0" presId="urn:microsoft.com/office/officeart/2005/8/layout/hierarchy1"/>
    <dgm:cxn modelId="{EB6F7E10-9706-47E6-A554-6A80B0285BFF}" type="presParOf" srcId="{1A59EE6C-56E5-467D-BCD9-A0BC83DF8F8C}" destId="{E0ABE5B1-D265-4C4C-A1F9-360BD68BC159}" srcOrd="1" destOrd="0" presId="urn:microsoft.com/office/officeart/2005/8/layout/hierarchy1"/>
    <dgm:cxn modelId="{3E42492F-877C-484C-838D-5B0AD6E09D9F}" type="presParOf" srcId="{CECADE17-1F60-46C7-BB19-58A266F8B8EB}" destId="{C4ED2F79-A6DF-4921-BA08-06F195F0B754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16861-71B5-40F6-90D4-0F6B0EF9EF63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14350"/>
            <a:ext cx="44989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CDD8C-3679-419E-A4C0-CF560290AA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DD8C-3679-419E-A4C0-CF560290AAD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DD8C-3679-419E-A4C0-CF560290AAD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DD8C-3679-419E-A4C0-CF560290AAD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DD8C-3679-419E-A4C0-CF560290AAD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DD8C-3679-419E-A4C0-CF560290AAD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BA2A6-97F4-49D5-AFB0-2574ADC030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BA2A6-97F4-49D5-AFB0-2574ADC030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DD8C-3679-419E-A4C0-CF560290AAD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DD8C-3679-419E-A4C0-CF560290AAD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BA2A6-97F4-49D5-AFB0-2574ADC030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DD8C-3679-419E-A4C0-CF560290AAD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DD8C-3679-419E-A4C0-CF560290AAD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0925" y="514350"/>
            <a:ext cx="45021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BA2A6-97F4-49D5-AFB0-2574ADC030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369101"/>
            <a:ext cx="12801600" cy="94609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2802" y="6456883"/>
            <a:ext cx="3149194" cy="7607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02813" y="6447130"/>
            <a:ext cx="9498787" cy="76078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07080" y="4307840"/>
            <a:ext cx="9067800" cy="195072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07080" y="6453373"/>
            <a:ext cx="9387840" cy="731520"/>
          </a:xfrm>
        </p:spPr>
        <p:txBody>
          <a:bodyPr anchor="ctr">
            <a:normAutofit/>
          </a:bodyPr>
          <a:lstStyle>
            <a:lvl1pPr marL="0" indent="0" algn="l">
              <a:buNone/>
              <a:defRPr sz="3300">
                <a:solidFill>
                  <a:srgbClr val="FFFFFF"/>
                </a:solidFill>
              </a:defRPr>
            </a:lvl1pPr>
            <a:lvl2pPr marL="574746" indent="0" algn="ctr">
              <a:buNone/>
            </a:lvl2pPr>
            <a:lvl3pPr marL="1149492" indent="0" algn="ctr">
              <a:buNone/>
            </a:lvl3pPr>
            <a:lvl4pPr marL="1724238" indent="0" algn="ctr">
              <a:buNone/>
            </a:lvl4pPr>
            <a:lvl5pPr marL="2298984" indent="0" algn="ctr">
              <a:buNone/>
            </a:lvl5pPr>
            <a:lvl6pPr marL="2873731" indent="0" algn="ctr">
              <a:buNone/>
            </a:lvl6pPr>
            <a:lvl7pPr marL="3448477" indent="0" algn="ctr">
              <a:buNone/>
            </a:lvl7pPr>
            <a:lvl8pPr marL="4023223" indent="0" algn="ctr">
              <a:buNone/>
            </a:lvl8pPr>
            <a:lvl9pPr marL="459796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6680" y="6473279"/>
            <a:ext cx="2880360" cy="731520"/>
          </a:xfrm>
        </p:spPr>
        <p:txBody>
          <a:bodyPr>
            <a:noAutofit/>
          </a:bodyPr>
          <a:lstStyle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9550" y="252308"/>
            <a:ext cx="8214360" cy="389467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201400" y="243840"/>
            <a:ext cx="1173480" cy="40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480" y="650240"/>
            <a:ext cx="2880360" cy="588433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650240"/>
            <a:ext cx="7787640" cy="588433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74480" y="6664963"/>
            <a:ext cx="3093720" cy="38946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2" y="6664755"/>
            <a:ext cx="7802876" cy="389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534845" y="0"/>
            <a:ext cx="448056" cy="73152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8598853" y="650240"/>
            <a:ext cx="320040" cy="666496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598853" y="0"/>
            <a:ext cx="320040" cy="56896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474393" y="113347"/>
            <a:ext cx="568960" cy="34226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07" y="243840"/>
            <a:ext cx="11414760" cy="105664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57707" y="1706880"/>
            <a:ext cx="11414760" cy="47955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926081"/>
            <a:ext cx="9972358" cy="1784773"/>
          </a:xfrm>
        </p:spPr>
        <p:txBody>
          <a:bodyPr anchor="t"/>
          <a:lstStyle>
            <a:lvl1pPr marL="0" indent="0">
              <a:buNone/>
              <a:defRPr sz="3500">
                <a:solidFill>
                  <a:schemeClr val="tx2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625600"/>
            <a:ext cx="12801600" cy="121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706880"/>
            <a:ext cx="1813560" cy="1056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920240" y="1706880"/>
            <a:ext cx="10881360" cy="10566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706880"/>
            <a:ext cx="10668000" cy="1056640"/>
          </a:xfrm>
        </p:spPr>
        <p:txBody>
          <a:bodyPr/>
          <a:lstStyle>
            <a:lvl1pPr algn="l">
              <a:buNone/>
              <a:defRPr sz="55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869440"/>
            <a:ext cx="1813560" cy="748454"/>
          </a:xfrm>
        </p:spPr>
        <p:txBody>
          <a:bodyPr>
            <a:no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53440" y="1695538"/>
            <a:ext cx="544068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82861" y="1695538"/>
            <a:ext cx="544068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291253"/>
            <a:ext cx="11414760" cy="92794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53440" y="2600960"/>
            <a:ext cx="5440680" cy="38201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720840" y="2600960"/>
            <a:ext cx="5440680" cy="38201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53440" y="1869440"/>
            <a:ext cx="5440680" cy="682752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720840" y="1869440"/>
            <a:ext cx="5440680" cy="682752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64960"/>
            <a:ext cx="746760" cy="40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291253"/>
            <a:ext cx="11308080" cy="927947"/>
          </a:xfrm>
        </p:spPr>
        <p:txBody>
          <a:bodyPr anchor="ctr"/>
          <a:lstStyle>
            <a:lvl1pPr algn="l">
              <a:buNone/>
              <a:defRPr sz="55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3440" y="1869440"/>
            <a:ext cx="2240280" cy="463296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72424" tIns="229898" rIns="172424" bIns="114949"/>
          <a:lstStyle>
            <a:lvl1pPr marL="0" indent="0">
              <a:spcAft>
                <a:spcPts val="1257"/>
              </a:spcAft>
              <a:buNone/>
              <a:defRPr sz="23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07080" y="1869440"/>
            <a:ext cx="8961120" cy="47142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280" y="5852160"/>
            <a:ext cx="10241280" cy="731520"/>
          </a:xfrm>
        </p:spPr>
        <p:txBody>
          <a:bodyPr/>
          <a:lstStyle>
            <a:lvl1pPr marL="0" indent="0">
              <a:buFontTx/>
              <a:buNone/>
              <a:defRPr sz="2100"/>
            </a:lvl1pPr>
            <a:lvl2pPr>
              <a:buFontTx/>
              <a:buNone/>
              <a:defRPr sz="1500"/>
            </a:lvl2pPr>
            <a:lvl3pPr>
              <a:buFontTx/>
              <a:buNone/>
              <a:defRPr sz="13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802" y="4876800"/>
            <a:ext cx="12801600" cy="94609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12802" y="4974336"/>
            <a:ext cx="2048256" cy="7607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63470" y="4964582"/>
            <a:ext cx="10638130" cy="76078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4958080"/>
            <a:ext cx="10241280" cy="731520"/>
          </a:xfrm>
        </p:spPr>
        <p:txBody>
          <a:bodyPr anchor="ctr"/>
          <a:lstStyle>
            <a:lvl1pPr algn="l">
              <a:buNone/>
              <a:defRPr sz="35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2026920" y="0"/>
            <a:ext cx="140818" cy="732495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747760" y="6664960"/>
            <a:ext cx="3733800" cy="389467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978399"/>
            <a:ext cx="2026920" cy="707817"/>
          </a:xfrm>
        </p:spPr>
        <p:txBody>
          <a:bodyPr rtlCol="0"/>
          <a:lstStyle>
            <a:lvl1pPr>
              <a:defRPr sz="35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40280" y="6664753"/>
            <a:ext cx="6400800" cy="389467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4806" y="0"/>
            <a:ext cx="10616794" cy="4873549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53440" y="243840"/>
            <a:ext cx="11414760" cy="1056640"/>
          </a:xfrm>
          <a:prstGeom prst="rect">
            <a:avLst/>
          </a:prstGeom>
        </p:spPr>
        <p:txBody>
          <a:bodyPr vert="horz" lIns="114949" tIns="57475" rIns="114949" bIns="57475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57707" y="1706880"/>
            <a:ext cx="11414760" cy="4828032"/>
          </a:xfrm>
          <a:prstGeom prst="rect">
            <a:avLst/>
          </a:prstGeom>
        </p:spPr>
        <p:txBody>
          <a:bodyPr vert="horz" lIns="114949" tIns="57475" rIns="114949" bIns="5747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664960"/>
            <a:ext cx="3733800" cy="389467"/>
          </a:xfrm>
          <a:prstGeom prst="rect">
            <a:avLst/>
          </a:prstGeom>
        </p:spPr>
        <p:txBody>
          <a:bodyPr vert="horz" lIns="114949" tIns="57475" rIns="114949" bIns="57475" anchor="ctr" anchorCtr="0"/>
          <a:lstStyle>
            <a:lvl1pPr algn="l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3441" y="6664753"/>
            <a:ext cx="7589516" cy="389467"/>
          </a:xfrm>
          <a:prstGeom prst="rect">
            <a:avLst/>
          </a:prstGeom>
        </p:spPr>
        <p:txBody>
          <a:bodyPr vert="horz" lIns="114949" tIns="57475" rIns="114949" bIns="57475" anchor="ctr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316736"/>
            <a:ext cx="12801600" cy="34137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365504"/>
            <a:ext cx="746760" cy="2438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26770" y="1365504"/>
            <a:ext cx="11974830" cy="2438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949" tIns="57475" rIns="114949" bIns="5747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357037"/>
            <a:ext cx="746760" cy="260774"/>
          </a:xfrm>
          <a:prstGeom prst="rect">
            <a:avLst/>
          </a:prstGeom>
        </p:spPr>
        <p:txBody>
          <a:bodyPr vert="horz" lIns="114949" tIns="57475" rIns="114949" bIns="57475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2322" indent="-402322" algn="l" rtl="0" eaLnBrk="1" latinLnBrk="0" hangingPunct="1">
        <a:spcBef>
          <a:spcPts val="880"/>
        </a:spcBef>
        <a:buClr>
          <a:schemeClr val="accent2"/>
        </a:buClr>
        <a:buSzPct val="60000"/>
        <a:buFont typeface="Wingdings"/>
        <a:buChar char="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4645" indent="-344848" algn="l" rtl="0" eaLnBrk="1" latinLnBrk="0" hangingPunct="1">
        <a:spcBef>
          <a:spcPts val="691"/>
        </a:spcBef>
        <a:buClr>
          <a:schemeClr val="accent1"/>
        </a:buClr>
        <a:buSzPct val="70000"/>
        <a:buFont typeface="Wingdings 2"/>
        <a:buChar char="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indent="-287373" algn="l" rtl="0" eaLnBrk="1" latinLnBrk="0" hangingPunct="1">
        <a:spcBef>
          <a:spcPts val="629"/>
        </a:spcBef>
        <a:buClr>
          <a:schemeClr val="accent2"/>
        </a:buClr>
        <a:buSzPct val="75000"/>
        <a:buFont typeface="Wingdings"/>
        <a:buChar char="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indent="-287373" algn="l" rtl="0" eaLnBrk="1" latinLnBrk="0" hangingPunct="1">
        <a:spcBef>
          <a:spcPts val="503"/>
        </a:spcBef>
        <a:buClr>
          <a:schemeClr val="accent3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indent="-287373" algn="l" rtl="0" eaLnBrk="1" latinLnBrk="0" hangingPunct="1">
        <a:spcBef>
          <a:spcPts val="503"/>
        </a:spcBef>
        <a:buClr>
          <a:schemeClr val="accent4"/>
        </a:buClr>
        <a:buSzPct val="6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643832" indent="-287373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88680" indent="-287373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333527" indent="-287373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8375" indent="-287373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6.png"/>
          <p:cNvPicPr>
            <a:picLocks noChangeAspect="1"/>
          </p:cNvPicPr>
          <p:nvPr/>
        </p:nvPicPr>
        <p:blipFill>
          <a:blip r:embed="rId4"/>
          <a:srcRect t="12886" r="10425" b="45875"/>
          <a:stretch>
            <a:fillRect/>
          </a:stretch>
        </p:blipFill>
        <p:spPr>
          <a:xfrm>
            <a:off x="1828800" y="2286000"/>
            <a:ext cx="928116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একক কাজ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n-IN" dirty="0" smtClean="0"/>
              <a:t>১।</a:t>
            </a:r>
            <a:r>
              <a:rPr lang="bn-IN" b="1" spc="300" dirty="0" smtClean="0">
                <a:solidFill>
                  <a:srgbClr val="FF0000"/>
                </a:solidFill>
              </a:rPr>
              <a:t>নিচে ১২ ঘণ্টা সময়সূচিতে লেখা সময়কে ২৪ ঘণ্টা সময়সূচিতে প্রকাশ কর</a:t>
            </a:r>
          </a:p>
          <a:p>
            <a:r>
              <a:rPr lang="bn-IN" sz="2800" b="1" spc="300" dirty="0" smtClean="0"/>
              <a:t>(ক) অপরাহ্ন ১৯:২০ (খ) পূর্বাহ্ন ৭:৩০  </a:t>
            </a:r>
          </a:p>
          <a:p>
            <a:r>
              <a:rPr lang="bn-IN" b="1" dirty="0" smtClean="0">
                <a:solidFill>
                  <a:srgbClr val="FF0000"/>
                </a:solidFill>
              </a:rPr>
              <a:t>২।নিচে ২৪ ঘণ্টা সময় সূচিতে লেখা সময়কে ১২ ঘণ্টা সময়সূচিতে প্রকাশ কর</a:t>
            </a:r>
          </a:p>
          <a:p>
            <a:r>
              <a:rPr lang="bn-IN" sz="2800" b="1" dirty="0" smtClean="0"/>
              <a:t>ক)১৯:২০ (খ)৪:২০</a:t>
            </a:r>
          </a:p>
          <a:p>
            <a:pPr>
              <a:buNone/>
            </a:pPr>
            <a:endParaRPr lang="bn-IN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304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দলিয় কাজ </a:t>
            </a:r>
            <a:endParaRPr lang="en-US" sz="4000" dirty="0"/>
          </a:p>
        </p:txBody>
      </p:sp>
      <p:sp>
        <p:nvSpPr>
          <p:cNvPr id="5" name="Cloud Callout 4"/>
          <p:cNvSpPr/>
          <p:nvPr/>
        </p:nvSpPr>
        <p:spPr>
          <a:xfrm>
            <a:off x="152400" y="1143000"/>
            <a:ext cx="12496800" cy="55626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পৃষ্ঠা নং ১৪০ ট্রেন এর সময় সূচি দেওয়া আছে(ঢাকা- চট্টগ্রাম)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 নিচের প্রশ্ন গুলোর উত্তর দাও </a:t>
            </a:r>
          </a:p>
          <a:p>
            <a:pPr algn="ctr"/>
            <a:endParaRPr lang="bn-IN" sz="2400" b="1" dirty="0" smtClean="0">
              <a:solidFill>
                <a:schemeClr val="tx1"/>
              </a:solidFill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১।মহানগর কখন ব্রাহ্মণবাড়িয়া ছাড়ে? </a:t>
            </a:r>
          </a:p>
          <a:p>
            <a:pPr algn="ctr"/>
            <a:endParaRPr lang="bn-IN" sz="2400" b="1" dirty="0" smtClean="0">
              <a:solidFill>
                <a:schemeClr val="tx1"/>
              </a:solidFill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২।কর্ণফুলী এক্সপ্রেস কখন চট্টগ্রাম পৌছায়? </a:t>
            </a:r>
          </a:p>
          <a:p>
            <a:pPr algn="ctr"/>
            <a:endParaRPr lang="bn-IN" sz="2400" b="1" dirty="0" smtClean="0">
              <a:solidFill>
                <a:schemeClr val="tx1"/>
              </a:solidFill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৩।ঢাকা থেকে চট্টগ্রাম সবচেয়ে কম সময়ে পৌঁছানোর জন্য কোন ট্রেনটি ব্যবহার করতে হবে ? উত্তর স্বপক্ষে যুক্তি স্থাপন কর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</a:rPr>
              <a:t> 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6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267200" y="838200"/>
            <a:ext cx="5029200" cy="5334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বাড়ির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347" y="1981200"/>
            <a:ext cx="1284838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/>
              <a:t>১। একটি ট্রেন কোন শহর ১১:৫০ এ ত্যাগ করে ১৫:২৫ এ গন্তব্যে  পৌছায়।</a:t>
            </a:r>
          </a:p>
          <a:p>
            <a:r>
              <a:rPr lang="bn-IN" sz="3200" dirty="0" smtClean="0"/>
              <a:t> ট্রেনটির কত ঘণ্টা এবং কত মিনিট সময় লাগলো ? </a:t>
            </a:r>
          </a:p>
          <a:p>
            <a:r>
              <a:rPr lang="bn-IN" sz="2800" dirty="0" smtClean="0"/>
              <a:t>২।</a:t>
            </a:r>
            <a:r>
              <a:rPr lang="bn-IN" sz="2800" b="1" spc="300" dirty="0" smtClean="0">
                <a:solidFill>
                  <a:srgbClr val="FF0000"/>
                </a:solidFill>
              </a:rPr>
              <a:t>নিচে ১২ ঘণ্টা সময়সূচিতে লেখা সময়কে ২৪ ঘণ্টা সময়সূচিতে প্রকাশ কর</a:t>
            </a:r>
          </a:p>
          <a:p>
            <a:r>
              <a:rPr lang="bn-IN" sz="3200" b="1" spc="300" dirty="0" smtClean="0"/>
              <a:t>(ক) অপরাহ্ন ১৪:৫০ (খ) পূর্বাহ্ন ৮</a:t>
            </a:r>
            <a:r>
              <a:rPr lang="en-US" sz="3200" b="1" spc="300" dirty="0" smtClean="0"/>
              <a:t>:</a:t>
            </a:r>
            <a:r>
              <a:rPr lang="bn-IN" sz="3200" b="1" spc="300" dirty="0" smtClean="0"/>
              <a:t>০০ </a:t>
            </a:r>
          </a:p>
          <a:p>
            <a:endParaRPr lang="bn-IN" sz="3200" b="1" spc="300" dirty="0" smtClean="0"/>
          </a:p>
          <a:p>
            <a:endParaRPr lang="bn-IN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5181600"/>
            <a:ext cx="906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2800" b="1" dirty="0" smtClean="0">
              <a:solidFill>
                <a:srgbClr val="00B050"/>
              </a:solidFill>
            </a:endParaRPr>
          </a:p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 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bn-IN" sz="28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3886200"/>
            <a:ext cx="1280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</a:rPr>
              <a:t>৩</a:t>
            </a:r>
            <a:r>
              <a:rPr lang="bn-IN" sz="2800" b="1" dirty="0" smtClean="0">
                <a:solidFill>
                  <a:srgbClr val="FF0000"/>
                </a:solidFill>
              </a:rPr>
              <a:t>।নিচে ২৪ ঘণ্টা সময় সূচিতে লেখা সময়কে ১২ ঘণ্টা সময়সূচিতে প্রকাশ কর</a:t>
            </a:r>
          </a:p>
          <a:p>
            <a:endParaRPr lang="bn-IN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267200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(ক)১৫:৩৪ (খ)০২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০৪</a:t>
            </a:r>
            <a:endParaRPr lang="bn-IN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3.png"/>
          <p:cNvPicPr>
            <a:picLocks noChangeAspect="1"/>
          </p:cNvPicPr>
          <p:nvPr/>
        </p:nvPicPr>
        <p:blipFill>
          <a:blip r:embed="rId4"/>
          <a:srcRect t="32000" r="7556" b="25333"/>
          <a:stretch>
            <a:fillRect/>
          </a:stretch>
        </p:blipFill>
        <p:spPr>
          <a:xfrm>
            <a:off x="1752600" y="257908"/>
            <a:ext cx="5715000" cy="233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1143000"/>
            <a:ext cx="9905999" cy="5257800"/>
          </a:xfrm>
          <a:prstGeom prst="ellipse">
            <a:avLst/>
          </a:prstGeom>
          <a:gradFill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r>
              <a:rPr lang="bn-IN" sz="42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IN" sz="42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শ্রেণিঃপঞ্চম</a:t>
            </a:r>
          </a:p>
          <a:p>
            <a:pPr algn="ctr"/>
            <a:r>
              <a:rPr lang="bn-IN" sz="42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বিষয়ঃপ্রাথমিক গ</a:t>
            </a:r>
            <a:r>
              <a:rPr lang="en-US" sz="42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ণি</a:t>
            </a:r>
            <a:r>
              <a:rPr lang="bn-IN" sz="42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bn-IN" sz="42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অধ্যায়ঃসময়</a:t>
            </a:r>
          </a:p>
          <a:p>
            <a:pPr algn="ctr"/>
            <a:r>
              <a:rPr lang="bn-IN" sz="42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পাঠঃ (১২-২৪) ঘণ্টা  সময়সূচিতে  প্রকাশ </a:t>
            </a:r>
            <a:endParaRPr lang="en-US" sz="4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0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67CF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7">
            <a:extLst>
              <a:ext uri="{FF2B5EF4-FFF2-40B4-BE49-F238E27FC236}">
                <a16:creationId xmlns:a16="http://schemas.microsoft.com/office/drawing/2014/main" xmlns="" id="{AC2A6999-02F5-4FBF-84E8-19A4B8EEAC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961" r="1961"/>
          <a:stretch>
            <a:fillRect/>
          </a:stretch>
        </p:blipFill>
        <p:spPr>
          <a:xfrm>
            <a:off x="7795976" y="1280161"/>
            <a:ext cx="3842421" cy="5288279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7030A0"/>
            </a:solidFill>
            <a:prstDash val="solid"/>
            <a:miter/>
          </a:ln>
          <a:effectLst>
            <a:outerShdw dir="16200000" algn="tl">
              <a:srgbClr val="000000">
                <a:alpha val="45000"/>
              </a:srgbClr>
            </a:out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180023" y="1066801"/>
          <a:ext cx="7335917" cy="569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615077" y="198121"/>
            <a:ext cx="2295287" cy="169163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3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636" y="326251"/>
            <a:ext cx="3258500" cy="1200329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12192000" cy="261610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২৫.৫.১ প্রচলিত সময়ের হিসেবকে আন্তর্জাতিক রীতিতে প্রকাশ </a:t>
            </a:r>
          </a:p>
          <a:p>
            <a:r>
              <a:rPr lang="bn-IN" sz="3600" dirty="0" smtClean="0"/>
              <a:t>করতে পারবে।</a:t>
            </a:r>
          </a:p>
          <a:p>
            <a:r>
              <a:rPr lang="bn-IN" sz="3600" dirty="0" smtClean="0"/>
              <a:t>২৫.৫.২ আন্তর্জাতিক রীতিতে প্রকাশিত সময়কে প্রচলিত রীতিতে</a:t>
            </a:r>
          </a:p>
          <a:p>
            <a:r>
              <a:rPr lang="bn-IN" sz="3600" dirty="0" smtClean="0"/>
              <a:t> প্রকাশ করতে পারবে।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43600" y="3271838"/>
          <a:ext cx="914400" cy="771525"/>
        </p:xfrm>
        <a:graphic>
          <a:graphicData uri="http://schemas.openxmlformats.org/presentationml/2006/ole">
            <p:oleObj spid="_x0000_s22530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895600" y="7620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904462" y="678511"/>
            <a:ext cx="10923104" cy="5541177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 পাঠের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বিষয়</a:t>
            </a:r>
          </a:p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‘’ ২৪ ঘণ্টা সময়সুচি’’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19200"/>
            <a:ext cx="1272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২৪ ঘণ্টা সময়সূচিতে রাত ১২ টার পর থেকে পর দিন রাত ১২ টা পর্যন্ত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২৪ ঘণ্টা সময়কে ১ দিন ধরা , যা ২৪ টি ঘণ্টায় বিভক্ত । ২৪ ঘণ্টা  সময়সূচিতে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ঘণ্টা ও মিনিটকে ২ অঙ্কে প্রকাশ করা হয় এবং ঘণ্টা ও মিনিটের মাঝে ‘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‘’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(কোলন ) ব্যবহার  করা হয় ।</a:t>
            </a:r>
            <a:r>
              <a:rPr lang="bn-IN" sz="2400" b="1" spc="300" dirty="0" smtClean="0"/>
              <a:t>পূর্বাহ্ন= ভোর , সকাল; অপরাহ্ন= বিকাল, সন্ধ্যা , রাত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381000"/>
            <a:ext cx="4038600" cy="523220"/>
          </a:xfrm>
          <a:prstGeom prst="rect">
            <a:avLst/>
          </a:prstGeom>
          <a:noFill/>
          <a:ln w="44450" cmpd="thickThin">
            <a:gradFill flip="none" rotWithShape="1">
              <a:gsLst>
                <a:gs pos="0">
                  <a:srgbClr val="00B0F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spc="300" dirty="0" smtClean="0">
                <a:latin typeface="NikoshBAN" pitchFamily="2" charset="0"/>
                <a:cs typeface="NikoshBAN" pitchFamily="2" charset="0"/>
              </a:rPr>
              <a:t>২৪ ঘণ্টা সময় সূচি </a:t>
            </a:r>
            <a:endParaRPr lang="en-US" sz="2800" b="1" spc="3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4876800"/>
          <a:ext cx="12344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515693"/>
                <a:gridCol w="48346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419600"/>
          <a:ext cx="12268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11175"/>
                <a:gridCol w="552450"/>
                <a:gridCol w="469900"/>
                <a:gridCol w="511175"/>
                <a:gridCol w="511175"/>
                <a:gridCol w="511175"/>
                <a:gridCol w="511175"/>
              </a:tblGrid>
              <a:tr h="370840"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 ০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 ১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 ২</a:t>
                      </a:r>
                      <a:r>
                        <a:rPr lang="bn-IN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 ৩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৪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 ৫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  ৬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  ৭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 ৮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 ৯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১১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১২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১৩</a:t>
                      </a:r>
                      <a:r>
                        <a:rPr lang="bn-IN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১৪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১৫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১৬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১৭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১৮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১৯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২০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২১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২২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 smtClean="0">
                          <a:solidFill>
                            <a:schemeClr val="tx1"/>
                          </a:solidFill>
                        </a:rPr>
                        <a:t>২৩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5486400"/>
          <a:ext cx="12573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/>
                <a:gridCol w="523875"/>
                <a:gridCol w="523875"/>
                <a:gridCol w="523875"/>
                <a:gridCol w="523875"/>
                <a:gridCol w="523875"/>
                <a:gridCol w="523875"/>
                <a:gridCol w="523875"/>
                <a:gridCol w="523875"/>
                <a:gridCol w="390525"/>
                <a:gridCol w="657225"/>
                <a:gridCol w="485775"/>
                <a:gridCol w="457200"/>
                <a:gridCol w="609600"/>
                <a:gridCol w="457200"/>
                <a:gridCol w="533400"/>
                <a:gridCol w="533400"/>
                <a:gridCol w="533400"/>
                <a:gridCol w="533400"/>
                <a:gridCol w="457200"/>
                <a:gridCol w="533400"/>
                <a:gridCol w="4572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 ০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 ১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২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৩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৪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৫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৬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৭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৮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৯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১০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১১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১২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১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২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৩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৪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৫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৬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৭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৮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৯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১০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১১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48768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spc="-150" dirty="0" smtClean="0"/>
              <a:t>পূর্বাহ্ন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8768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/>
              <a:t>অপরাহ্ন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886200"/>
            <a:ext cx="3200400" cy="46166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২৪ ঘণ্টা সময়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019800"/>
            <a:ext cx="3200400" cy="46166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gradFill>
              <a:gsLst>
                <a:gs pos="0">
                  <a:srgbClr val="0070C0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১২ ঘণ্টা সময়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10972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spc="300" dirty="0" smtClean="0">
                <a:solidFill>
                  <a:srgbClr val="FF0000"/>
                </a:solidFill>
              </a:rPr>
              <a:t>নিচে ১২ ঘণ্টা সময় সূচিতে লেখা সময়কে ২৪ ঘণ্টা সময়সূচিতে প্রকাশ কর</a:t>
            </a:r>
          </a:p>
          <a:p>
            <a:endParaRPr lang="bn-IN" spc="300" dirty="0" smtClean="0"/>
          </a:p>
          <a:p>
            <a:r>
              <a:rPr lang="bn-IN" sz="2400" b="1" spc="300" dirty="0" smtClean="0"/>
              <a:t>(ক) অপরাহ্ন ৮:০০ (খ) পূর্বাহ্ন ৮</a:t>
            </a:r>
            <a:r>
              <a:rPr lang="en-US" sz="2400" b="1" spc="300" dirty="0" smtClean="0"/>
              <a:t>:</a:t>
            </a:r>
            <a:r>
              <a:rPr lang="bn-IN" sz="2400" b="1" spc="300" dirty="0" smtClean="0"/>
              <a:t>০০ </a:t>
            </a:r>
          </a:p>
          <a:p>
            <a:endParaRPr lang="bn-IN" spc="300" dirty="0" smtClean="0"/>
          </a:p>
          <a:p>
            <a:r>
              <a:rPr lang="bn-IN" spc="300" dirty="0" smtClean="0"/>
              <a:t>সমাধানঃ</a:t>
            </a:r>
          </a:p>
          <a:p>
            <a:endParaRPr lang="bn-IN" spc="300" dirty="0" smtClean="0"/>
          </a:p>
          <a:p>
            <a:r>
              <a:rPr lang="bn-IN" spc="300" dirty="0" smtClean="0"/>
              <a:t> </a:t>
            </a:r>
          </a:p>
          <a:p>
            <a:endParaRPr lang="bn-IN" spc="300" dirty="0" smtClean="0"/>
          </a:p>
          <a:p>
            <a:r>
              <a:rPr lang="bn-IN" spc="300" dirty="0" smtClean="0"/>
              <a:t> </a:t>
            </a:r>
          </a:p>
          <a:p>
            <a:r>
              <a:rPr lang="bn-IN" spc="300" dirty="0" smtClean="0"/>
              <a:t> </a:t>
            </a:r>
            <a:endParaRPr lang="en-US" spc="3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2362200"/>
          <a:ext cx="108204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200"/>
                <a:gridCol w="54102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১২ ঘণ্টা</a:t>
                      </a:r>
                      <a:r>
                        <a:rPr lang="bn-IN" sz="2000" b="1" baseline="0" dirty="0" smtClean="0"/>
                        <a:t> সময় সূচি 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২৪ ঘণ্টা</a:t>
                      </a:r>
                      <a:r>
                        <a:rPr lang="bn-IN" sz="2000" b="1" baseline="0" dirty="0" smtClean="0"/>
                        <a:t> সময় সূচি 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ক) অপরাহ্ন ৮:০০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১২</a:t>
                      </a:r>
                      <a:r>
                        <a:rPr lang="en-US" sz="2000" b="1" baseline="0" dirty="0" smtClean="0"/>
                        <a:t>:</a:t>
                      </a:r>
                      <a:r>
                        <a:rPr lang="bn-IN" sz="2000" b="1" baseline="0" dirty="0" smtClean="0"/>
                        <a:t>০০+৮</a:t>
                      </a:r>
                      <a:r>
                        <a:rPr lang="en-US" sz="2000" b="1" baseline="0" dirty="0" smtClean="0"/>
                        <a:t>:</a:t>
                      </a:r>
                      <a:r>
                        <a:rPr lang="bn-IN" sz="2000" b="1" baseline="0" dirty="0" smtClean="0"/>
                        <a:t>০০=২০:০০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(খ) পূর্বাহ্ন ৮</a:t>
                      </a:r>
                      <a:r>
                        <a:rPr lang="en-US" sz="2000" b="1" dirty="0" smtClean="0"/>
                        <a:t>:</a:t>
                      </a:r>
                      <a:r>
                        <a:rPr lang="bn-IN" sz="2000" b="1" dirty="0" smtClean="0"/>
                        <a:t>০০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০০:০০</a:t>
                      </a:r>
                      <a:r>
                        <a:rPr lang="bn-IN" sz="2000" b="1" baseline="0" dirty="0" smtClean="0"/>
                        <a:t>+৮:০০=৮:০০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3886200"/>
            <a:ext cx="1089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নিচে ২৪ ঘণ্টা সময় সূচিতে লেখা সময়কে ১২ ঘণ্টা সময়সূচিতে প্রকাশ কর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4572000"/>
            <a:ext cx="3719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/>
              <a:t>(ক)৮:০০ (খ)১২</a:t>
            </a:r>
            <a:r>
              <a:rPr lang="en-US" sz="2400" b="1" dirty="0" smtClean="0"/>
              <a:t>:</a:t>
            </a:r>
            <a:r>
              <a:rPr lang="bn-IN" sz="2400" b="1" dirty="0" smtClean="0"/>
              <a:t>০৫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5181600"/>
          <a:ext cx="108966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8300"/>
                <a:gridCol w="54483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b="1" dirty="0" smtClean="0"/>
                        <a:t>২৪ ঘণ্টা</a:t>
                      </a:r>
                      <a:r>
                        <a:rPr lang="bn-IN" sz="2000" b="1" baseline="0" dirty="0" smtClean="0"/>
                        <a:t> সময় সূচি 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b="1" dirty="0" smtClean="0"/>
                        <a:t>১২ ঘণ্টা</a:t>
                      </a:r>
                      <a:r>
                        <a:rPr lang="bn-IN" sz="2000" b="1" baseline="0" dirty="0" smtClean="0"/>
                        <a:t> সময় সূচি 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ক)৮:০০</a:t>
                      </a:r>
                      <a:r>
                        <a:rPr lang="bn-IN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৮:০০</a:t>
                      </a:r>
                      <a:r>
                        <a:rPr lang="bn-IN" sz="2000" b="1" baseline="0" dirty="0" smtClean="0"/>
                        <a:t>-০:০০=৮:০০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খ)</a:t>
                      </a:r>
                      <a:r>
                        <a:rPr lang="bn-IN" sz="2000" b="1" baseline="0" dirty="0" smtClean="0"/>
                        <a:t>১৭:০৫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/>
                        <a:t>১৭:০৫</a:t>
                      </a:r>
                      <a:r>
                        <a:rPr lang="bn-IN" sz="2000" b="1" baseline="0" dirty="0" smtClean="0"/>
                        <a:t>-১২:০০= ৫:০৫ 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47800" y="609600"/>
            <a:ext cx="9753600" cy="5943599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r>
              <a:rPr lang="bn-IN" sz="7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 এখন পাঠ্য বইয়ের ১৩৯ পৃষ্ঠা বের কর।</a:t>
            </a:r>
            <a:endParaRPr lang="en-US" sz="7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6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kosh Custom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490</TotalTime>
  <Words>480</Words>
  <Application>Microsoft Office PowerPoint</Application>
  <PresentationFormat>Custom</PresentationFormat>
  <Paragraphs>139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Median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একক কাজ 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61</cp:revision>
  <dcterms:created xsi:type="dcterms:W3CDTF">2006-08-16T00:00:00Z</dcterms:created>
  <dcterms:modified xsi:type="dcterms:W3CDTF">2020-07-11T14:26:37Z</dcterms:modified>
</cp:coreProperties>
</file>