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56" r:id="rId3"/>
    <p:sldId id="257" r:id="rId4"/>
    <p:sldId id="258" r:id="rId5"/>
    <p:sldId id="264" r:id="rId6"/>
    <p:sldId id="276" r:id="rId7"/>
    <p:sldId id="268" r:id="rId8"/>
    <p:sldId id="263" r:id="rId9"/>
    <p:sldId id="265" r:id="rId10"/>
    <p:sldId id="271" r:id="rId11"/>
    <p:sldId id="275" r:id="rId12"/>
    <p:sldId id="272" r:id="rId13"/>
    <p:sldId id="273" r:id="rId14"/>
    <p:sldId id="274" r:id="rId15"/>
    <p:sldId id="259" r:id="rId16"/>
    <p:sldId id="260" r:id="rId17"/>
    <p:sldId id="262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A0E42-5ED4-4327-88A7-1A39338F2C70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5D60-E076-4761-914D-167ECEF5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75D60-E076-4761-914D-167ECEF562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8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9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1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7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7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4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7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E9BF-9C75-49AA-8C92-28E5C6C4CE7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EE90-9C98-430E-8DC4-7F323D8E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545" y="4544291"/>
            <a:ext cx="7342909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" panose="02000000000000000000"/>
              </a:rPr>
              <a:t>স্বাগতম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" panose="0200000000000000000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46" y="231426"/>
            <a:ext cx="4461163" cy="389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892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199" y="1018823"/>
            <a:ext cx="7356764" cy="2554545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"/>
              </a:rPr>
              <a:t>১ </a:t>
            </a:r>
            <a:r>
              <a:rPr lang="en-US" sz="4000" dirty="0" err="1" smtClean="0">
                <a:latin typeface="NiKOS"/>
              </a:rPr>
              <a:t>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মূল্য</a:t>
            </a:r>
            <a:r>
              <a:rPr lang="en-US" sz="4000" dirty="0" smtClean="0">
                <a:latin typeface="NiKOS"/>
              </a:rPr>
              <a:t> =২৭৫ </a:t>
            </a:r>
            <a:r>
              <a:rPr lang="en-US" sz="4000" dirty="0" err="1" smtClean="0">
                <a:latin typeface="NiKOS"/>
              </a:rPr>
              <a:t>টাকা</a:t>
            </a:r>
            <a:endParaRPr lang="en-US" sz="4000" dirty="0" smtClean="0">
              <a:latin typeface="NiKOS"/>
            </a:endParaRPr>
          </a:p>
          <a:p>
            <a:r>
              <a:rPr lang="en-US" sz="4000" dirty="0" smtClean="0">
                <a:latin typeface="NiKOS"/>
              </a:rPr>
              <a:t>২ </a:t>
            </a:r>
            <a:r>
              <a:rPr lang="en-US" sz="4000" dirty="0" err="1" smtClean="0">
                <a:latin typeface="NiKOS"/>
              </a:rPr>
              <a:t>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মুল্য</a:t>
            </a:r>
            <a:r>
              <a:rPr lang="en-US" sz="4000" dirty="0" smtClean="0">
                <a:latin typeface="NiKOS"/>
              </a:rPr>
              <a:t> =২৭৫     ২টাকা</a:t>
            </a: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</a:t>
            </a:r>
            <a:r>
              <a:rPr lang="en-US" sz="4000" dirty="0" err="1" smtClean="0">
                <a:latin typeface="NiKOS"/>
              </a:rPr>
              <a:t>মোট</a:t>
            </a:r>
            <a:r>
              <a:rPr lang="en-US" sz="4000" dirty="0" smtClean="0">
                <a:latin typeface="NiKOS"/>
              </a:rPr>
              <a:t>         =৫৫০ </a:t>
            </a:r>
            <a:r>
              <a:rPr lang="en-US" sz="4000" dirty="0" err="1" smtClean="0">
                <a:latin typeface="NiKOS"/>
              </a:rPr>
              <a:t>টাকা</a:t>
            </a:r>
            <a:endParaRPr lang="en-US" sz="4000" dirty="0" smtClean="0">
              <a:latin typeface="NiKOS"/>
            </a:endParaRPr>
          </a:p>
          <a:p>
            <a:endParaRPr lang="en-US" sz="4000" dirty="0">
              <a:latin typeface="NiKOS"/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7218218" y="1603134"/>
            <a:ext cx="443345" cy="69272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00745" y="2295861"/>
            <a:ext cx="663632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72546" y="249382"/>
            <a:ext cx="692727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3873778"/>
            <a:ext cx="5476008" cy="25884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3915340"/>
            <a:ext cx="4166755" cy="254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33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2" y="658197"/>
            <a:ext cx="7618033" cy="570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8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3783" y="360754"/>
            <a:ext cx="94072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"/>
              </a:rPr>
              <a:t>১ </a:t>
            </a:r>
            <a:r>
              <a:rPr lang="en-US" sz="4000" dirty="0" err="1" smtClean="0">
                <a:latin typeface="NiKOS"/>
              </a:rPr>
              <a:t>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মূল্য</a:t>
            </a:r>
            <a:r>
              <a:rPr lang="en-US" sz="4000" dirty="0" smtClean="0">
                <a:latin typeface="NiKOS"/>
              </a:rPr>
              <a:t> =২৭৫ </a:t>
            </a:r>
            <a:r>
              <a:rPr lang="en-US" sz="4000" dirty="0" err="1" smtClean="0">
                <a:latin typeface="NiKOS"/>
              </a:rPr>
              <a:t>টাকা</a:t>
            </a:r>
            <a:endParaRPr lang="en-US" sz="4000" dirty="0" smtClean="0">
              <a:latin typeface="NiKOS"/>
            </a:endParaRPr>
          </a:p>
          <a:p>
            <a:r>
              <a:rPr lang="en-US" sz="4000" dirty="0" smtClean="0">
                <a:latin typeface="NiKOS"/>
              </a:rPr>
              <a:t>১৮৫ </a:t>
            </a:r>
            <a:r>
              <a:rPr lang="en-US" sz="4000" dirty="0" err="1" smtClean="0">
                <a:latin typeface="NiKOS"/>
              </a:rPr>
              <a:t>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মূল্য</a:t>
            </a:r>
            <a:r>
              <a:rPr lang="en-US" sz="4000" dirty="0" smtClean="0">
                <a:latin typeface="NiKOS"/>
              </a:rPr>
              <a:t>=২৭৫      ১৮৫ </a:t>
            </a:r>
            <a:r>
              <a:rPr lang="en-US" sz="4000" dirty="0" err="1" smtClean="0">
                <a:latin typeface="NiKOS"/>
              </a:rPr>
              <a:t>টাকা</a:t>
            </a:r>
            <a:endParaRPr lang="en-US" sz="4000" dirty="0" smtClean="0">
              <a:latin typeface="NiKOS"/>
            </a:endParaRP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            </a:t>
            </a: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                       ১৩৭৫</a:t>
            </a: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                     ২২০০০</a:t>
            </a: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                     ২৭৫০০</a:t>
            </a: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</a:t>
            </a:r>
            <a:r>
              <a:rPr lang="en-US" sz="4000" dirty="0" err="1" smtClean="0">
                <a:latin typeface="NiKOS"/>
              </a:rPr>
              <a:t>মোট</a:t>
            </a:r>
            <a:r>
              <a:rPr lang="en-US" sz="4000" dirty="0" smtClean="0">
                <a:latin typeface="NiKOS"/>
              </a:rPr>
              <a:t>        =    ৫০৮৭৫ </a:t>
            </a:r>
            <a:r>
              <a:rPr lang="en-US" sz="4000" dirty="0" err="1" smtClean="0">
                <a:latin typeface="NiKOS"/>
              </a:rPr>
              <a:t>টাকা</a:t>
            </a:r>
            <a:endParaRPr lang="en-US" sz="4000" dirty="0" smtClean="0">
              <a:latin typeface="NiKOS"/>
            </a:endParaRPr>
          </a:p>
          <a:p>
            <a:endParaRPr lang="en-US" sz="4000" dirty="0" smtClean="0">
              <a:latin typeface="NiKOS"/>
            </a:endParaRPr>
          </a:p>
          <a:p>
            <a:r>
              <a:rPr lang="en-US" sz="4000" dirty="0">
                <a:latin typeface="NiKOS"/>
              </a:rPr>
              <a:t> </a:t>
            </a:r>
            <a:r>
              <a:rPr lang="en-US" sz="4000" dirty="0" smtClean="0">
                <a:latin typeface="NiKOS"/>
              </a:rPr>
              <a:t>                                    </a:t>
            </a:r>
          </a:p>
          <a:p>
            <a:r>
              <a:rPr lang="en-US" sz="4000" dirty="0" smtClean="0">
                <a:latin typeface="NiKOS"/>
              </a:rPr>
              <a:t> </a:t>
            </a:r>
            <a:endParaRPr lang="en-US" sz="4000" dirty="0">
              <a:latin typeface="NiKOS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6899564" y="1034460"/>
            <a:ext cx="55418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3164" y="1947053"/>
            <a:ext cx="895003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15491" y="3970359"/>
            <a:ext cx="748145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71018" y="493619"/>
            <a:ext cx="734291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খ</a:t>
            </a:r>
          </a:p>
        </p:txBody>
      </p:sp>
    </p:spTree>
    <p:extLst>
      <p:ext uri="{BB962C8B-B14F-4D97-AF65-F5344CB8AC3E}">
        <p14:creationId xmlns:p14="http://schemas.microsoft.com/office/powerpoint/2010/main" val="4148243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4509"/>
            <a:ext cx="10060131" cy="56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259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387929"/>
            <a:ext cx="114438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"/>
              </a:rPr>
              <a:t>মুরগির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সংখ্যা</a:t>
            </a:r>
            <a:r>
              <a:rPr lang="en-US" sz="3200" dirty="0" smtClean="0">
                <a:latin typeface="NiKOS"/>
              </a:rPr>
              <a:t> ১০টি </a:t>
            </a:r>
            <a:r>
              <a:rPr lang="en-US" sz="3200" dirty="0" err="1" smtClean="0">
                <a:latin typeface="NiKOS"/>
              </a:rPr>
              <a:t>বেশি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হলে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মোট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মুরগি</a:t>
            </a:r>
            <a:r>
              <a:rPr lang="en-US" sz="3200" dirty="0" smtClean="0">
                <a:latin typeface="NiKOS"/>
              </a:rPr>
              <a:t>=১৮৫+১০=১৯৫টি</a:t>
            </a:r>
          </a:p>
          <a:p>
            <a:r>
              <a:rPr lang="en-US" sz="3200" dirty="0" smtClean="0">
                <a:latin typeface="NiKOS"/>
              </a:rPr>
              <a:t>১টি </a:t>
            </a:r>
            <a:r>
              <a:rPr lang="en-US" sz="3200" dirty="0" err="1" smtClean="0">
                <a:latin typeface="NiKOS"/>
              </a:rPr>
              <a:t>মুরগির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মূল্য</a:t>
            </a:r>
            <a:r>
              <a:rPr lang="en-US" sz="3200" dirty="0" smtClean="0">
                <a:latin typeface="NiKOS"/>
              </a:rPr>
              <a:t>  =২৭৫ </a:t>
            </a:r>
            <a:r>
              <a:rPr lang="en-US" sz="3200" dirty="0" err="1" smtClean="0">
                <a:latin typeface="NiKOS"/>
              </a:rPr>
              <a:t>টাকা</a:t>
            </a:r>
            <a:endParaRPr lang="en-US" sz="3200" dirty="0" smtClean="0">
              <a:latin typeface="NiKOS"/>
            </a:endParaRPr>
          </a:p>
          <a:p>
            <a:r>
              <a:rPr lang="en-US" sz="3200" dirty="0" smtClean="0">
                <a:latin typeface="NiKOS"/>
              </a:rPr>
              <a:t>১৯৫টি </a:t>
            </a:r>
            <a:r>
              <a:rPr lang="en-US" sz="3200" dirty="0" err="1" smtClean="0">
                <a:latin typeface="NiKOS"/>
              </a:rPr>
              <a:t>মুরগির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মূল্য</a:t>
            </a:r>
            <a:r>
              <a:rPr lang="en-US" sz="3200" dirty="0" smtClean="0">
                <a:latin typeface="NiKOS"/>
              </a:rPr>
              <a:t>=২৭৫       ১৯৫টাকা</a:t>
            </a:r>
          </a:p>
          <a:p>
            <a:endParaRPr lang="en-US" sz="3200" dirty="0">
              <a:latin typeface="NiKOS"/>
            </a:endParaRPr>
          </a:p>
          <a:p>
            <a:r>
              <a:rPr lang="en-US" sz="3200" dirty="0" smtClean="0">
                <a:latin typeface="NiKOS"/>
              </a:rPr>
              <a:t>                            ১৩৭৫</a:t>
            </a:r>
          </a:p>
          <a:p>
            <a:r>
              <a:rPr lang="en-US" sz="3200" dirty="0">
                <a:latin typeface="NiKOS"/>
              </a:rPr>
              <a:t> </a:t>
            </a:r>
            <a:r>
              <a:rPr lang="en-US" sz="3200" dirty="0" smtClean="0">
                <a:latin typeface="NiKOS"/>
              </a:rPr>
              <a:t>                         ২৪৭৫০</a:t>
            </a:r>
          </a:p>
          <a:p>
            <a:r>
              <a:rPr lang="en-US" sz="3200" dirty="0">
                <a:latin typeface="NiKOS"/>
              </a:rPr>
              <a:t> </a:t>
            </a:r>
            <a:r>
              <a:rPr lang="en-US" sz="3200" dirty="0" smtClean="0">
                <a:latin typeface="NiKOS"/>
              </a:rPr>
              <a:t>                          ২৭৫০০</a:t>
            </a:r>
          </a:p>
          <a:p>
            <a:r>
              <a:rPr lang="en-US" sz="3200" dirty="0">
                <a:latin typeface="NiKOS"/>
              </a:rPr>
              <a:t> </a:t>
            </a:r>
            <a:r>
              <a:rPr lang="en-US" sz="3200" dirty="0" smtClean="0">
                <a:latin typeface="NiKOS"/>
              </a:rPr>
              <a:t>          </a:t>
            </a:r>
            <a:r>
              <a:rPr lang="en-US" sz="3200" dirty="0" err="1" smtClean="0">
                <a:latin typeface="NiKOS"/>
              </a:rPr>
              <a:t>মোট</a:t>
            </a:r>
            <a:r>
              <a:rPr lang="en-US" sz="3200" dirty="0" smtClean="0">
                <a:latin typeface="NiKOS"/>
              </a:rPr>
              <a:t>      =৫৩৬২৫টাকা</a:t>
            </a:r>
          </a:p>
          <a:p>
            <a:endParaRPr lang="en-US" sz="3200" dirty="0">
              <a:latin typeface="NiKOS"/>
            </a:endParaRPr>
          </a:p>
          <a:p>
            <a:endParaRPr lang="en-US" sz="3200" dirty="0" smtClean="0">
              <a:latin typeface="NiKOS"/>
            </a:endParaRPr>
          </a:p>
          <a:p>
            <a:r>
              <a:rPr lang="en-US" sz="3200" dirty="0">
                <a:latin typeface="NiKOS"/>
              </a:rPr>
              <a:t> </a:t>
            </a:r>
            <a:r>
              <a:rPr lang="en-US" sz="3200" dirty="0" smtClean="0">
                <a:latin typeface="NiKOS"/>
              </a:rPr>
              <a:t>                        </a:t>
            </a:r>
          </a:p>
          <a:p>
            <a:endParaRPr lang="en-US" sz="3200" dirty="0">
              <a:latin typeface="NiKOS"/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5140037" y="1495178"/>
            <a:ext cx="498764" cy="4849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10145" y="2171008"/>
            <a:ext cx="64562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0436" y="3912525"/>
            <a:ext cx="7010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86110" y="1449268"/>
            <a:ext cx="94643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গ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0202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1" y="637308"/>
            <a:ext cx="4391891" cy="1015663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anose="02000000000000000000"/>
              </a:rPr>
              <a:t>দলীয়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anose="02000000000000000000"/>
              </a:rPr>
              <a:t> 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anose="02000000000000000000"/>
              </a:rPr>
              <a:t>কাজ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" panose="0200000000000000000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509" y="3048000"/>
            <a:ext cx="9407236" cy="2308324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/>
              </a:rPr>
              <a:t>শাপলা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দলঃ</a:t>
            </a:r>
            <a:r>
              <a:rPr lang="en-US" sz="3600" dirty="0" smtClean="0">
                <a:latin typeface="Nikosh" panose="02000000000000000000"/>
              </a:rPr>
              <a:t> খ </a:t>
            </a:r>
            <a:r>
              <a:rPr lang="en-US" sz="3600" dirty="0" err="1" smtClean="0">
                <a:latin typeface="Nikosh" panose="02000000000000000000"/>
              </a:rPr>
              <a:t>নং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সমস্যার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সমাধান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কর</a:t>
            </a:r>
            <a:r>
              <a:rPr lang="en-US" sz="3600" dirty="0" smtClean="0">
                <a:latin typeface="Nikosh" panose="02000000000000000000"/>
              </a:rPr>
              <a:t>।</a:t>
            </a:r>
          </a:p>
          <a:p>
            <a:r>
              <a:rPr lang="en-US" sz="3600" dirty="0" err="1" smtClean="0">
                <a:latin typeface="Nikosh" panose="02000000000000000000"/>
              </a:rPr>
              <a:t>গোলাপ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দলঃ</a:t>
            </a:r>
            <a:r>
              <a:rPr lang="en-US" sz="3600" dirty="0" smtClean="0">
                <a:latin typeface="Nikosh" panose="02000000000000000000"/>
              </a:rPr>
              <a:t> ক </a:t>
            </a:r>
            <a:r>
              <a:rPr lang="en-US" sz="3600" dirty="0" err="1" smtClean="0">
                <a:latin typeface="Nikosh" panose="02000000000000000000"/>
              </a:rPr>
              <a:t>নং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সমস্যার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সমাধান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কর</a:t>
            </a:r>
            <a:r>
              <a:rPr lang="en-US" sz="3600" dirty="0" smtClean="0">
                <a:latin typeface="Nikosh" panose="02000000000000000000"/>
              </a:rPr>
              <a:t>।</a:t>
            </a:r>
          </a:p>
          <a:p>
            <a:r>
              <a:rPr lang="en-US" sz="3600" dirty="0" err="1" smtClean="0">
                <a:latin typeface="Nikosh" panose="02000000000000000000"/>
              </a:rPr>
              <a:t>জবা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দলঃ</a:t>
            </a:r>
            <a:r>
              <a:rPr lang="en-US" sz="3600" dirty="0" smtClean="0">
                <a:latin typeface="Nikosh" panose="02000000000000000000"/>
              </a:rPr>
              <a:t>      গ </a:t>
            </a:r>
            <a:r>
              <a:rPr lang="en-US" sz="3600" dirty="0" err="1" smtClean="0">
                <a:latin typeface="Nikosh" panose="02000000000000000000"/>
              </a:rPr>
              <a:t>নং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সমস্যার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সমাধান</a:t>
            </a:r>
            <a:r>
              <a:rPr lang="en-US" sz="3600" dirty="0" smtClean="0">
                <a:latin typeface="Nikosh" panose="02000000000000000000"/>
              </a:rPr>
              <a:t> </a:t>
            </a:r>
            <a:r>
              <a:rPr lang="en-US" sz="3600" dirty="0" err="1" smtClean="0">
                <a:latin typeface="Nikosh" panose="02000000000000000000"/>
              </a:rPr>
              <a:t>কর</a:t>
            </a:r>
            <a:r>
              <a:rPr lang="en-US" sz="3600" dirty="0" smtClean="0">
                <a:latin typeface="Nikosh" panose="02000000000000000000"/>
              </a:rPr>
              <a:t>।</a:t>
            </a:r>
          </a:p>
          <a:p>
            <a:endParaRPr lang="en-US" sz="3600" dirty="0"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501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727" y="290946"/>
            <a:ext cx="5361709" cy="1569660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Nikosh"/>
              </a:rPr>
              <a:t>মুল্যায়ন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latin typeface="Niko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2255" y="3186546"/>
            <a:ext cx="7564581" cy="1323439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anose="02000000000000000000"/>
              </a:rPr>
              <a:t>প্রত্যেকে</a:t>
            </a:r>
            <a:r>
              <a:rPr lang="en-US" sz="4000" dirty="0" smtClean="0">
                <a:latin typeface="Nikosh" panose="02000000000000000000"/>
              </a:rPr>
              <a:t> </a:t>
            </a:r>
            <a:r>
              <a:rPr lang="en-US" sz="4000" dirty="0" err="1" smtClean="0">
                <a:latin typeface="Nikosh" panose="02000000000000000000"/>
              </a:rPr>
              <a:t>খাতায়</a:t>
            </a:r>
            <a:r>
              <a:rPr lang="en-US" sz="4000" dirty="0" smtClean="0">
                <a:latin typeface="Nikosh" panose="02000000000000000000"/>
              </a:rPr>
              <a:t> </a:t>
            </a:r>
            <a:r>
              <a:rPr lang="en-US" sz="4000" dirty="0" err="1" smtClean="0">
                <a:latin typeface="Nikosh" panose="02000000000000000000"/>
              </a:rPr>
              <a:t>ক,খ</a:t>
            </a:r>
            <a:r>
              <a:rPr lang="en-US" sz="4000" dirty="0" smtClean="0">
                <a:latin typeface="Nikosh" panose="02000000000000000000"/>
              </a:rPr>
              <a:t> ও গ </a:t>
            </a:r>
            <a:r>
              <a:rPr lang="en-US" sz="4000" dirty="0" err="1" smtClean="0">
                <a:latin typeface="Nikosh" panose="02000000000000000000"/>
              </a:rPr>
              <a:t>নং</a:t>
            </a:r>
            <a:r>
              <a:rPr lang="en-US" sz="4000" dirty="0" smtClean="0">
                <a:latin typeface="Nikosh" panose="02000000000000000000"/>
              </a:rPr>
              <a:t> </a:t>
            </a:r>
            <a:r>
              <a:rPr lang="en-US" sz="4000" dirty="0" err="1" smtClean="0">
                <a:latin typeface="Nikosh" panose="02000000000000000000"/>
              </a:rPr>
              <a:t>সমস্যার</a:t>
            </a:r>
            <a:r>
              <a:rPr lang="en-US" sz="4000" dirty="0" smtClean="0">
                <a:latin typeface="Nikosh" panose="02000000000000000000"/>
              </a:rPr>
              <a:t> </a:t>
            </a:r>
            <a:r>
              <a:rPr lang="en-US" sz="4000" dirty="0" err="1" smtClean="0">
                <a:latin typeface="Nikosh" panose="02000000000000000000"/>
              </a:rPr>
              <a:t>সমাধান</a:t>
            </a:r>
            <a:r>
              <a:rPr lang="en-US" sz="4000" dirty="0" smtClean="0">
                <a:latin typeface="Nikosh" panose="02000000000000000000"/>
              </a:rPr>
              <a:t> </a:t>
            </a:r>
            <a:r>
              <a:rPr lang="en-US" sz="4000" dirty="0" err="1" smtClean="0">
                <a:latin typeface="Nikosh" panose="02000000000000000000"/>
              </a:rPr>
              <a:t>কর</a:t>
            </a:r>
            <a:r>
              <a:rPr lang="en-US" sz="4000" dirty="0" smtClean="0">
                <a:latin typeface="Nikosh" panose="02000000000000000000"/>
              </a:rPr>
              <a:t>।</a:t>
            </a:r>
            <a:endParaRPr lang="en-US" sz="4000" dirty="0"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869923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4" y="263236"/>
            <a:ext cx="6913418" cy="132343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" panose="02000000000000000000"/>
              </a:rPr>
              <a:t>বাড়ির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" panose="0200000000000000000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" panose="02000000000000000000"/>
              </a:rPr>
              <a:t>কাজ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latin typeface="Nikosh" panose="0200000000000000000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6182" y="3394364"/>
            <a:ext cx="10086109" cy="193899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"/>
              </a:rPr>
              <a:t>৩৭ </a:t>
            </a:r>
            <a:r>
              <a:rPr lang="en-US" sz="4000" dirty="0" err="1" smtClean="0">
                <a:latin typeface="NiKOS"/>
              </a:rPr>
              <a:t>বক্সের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প্রতিটিতে</a:t>
            </a:r>
            <a:r>
              <a:rPr lang="en-US" sz="4000" dirty="0" smtClean="0">
                <a:latin typeface="NiKOS"/>
              </a:rPr>
              <a:t> ৫০০ </a:t>
            </a:r>
            <a:r>
              <a:rPr lang="en-US" sz="4000" dirty="0" err="1" smtClean="0">
                <a:latin typeface="NiKOS"/>
              </a:rPr>
              <a:t>করে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ক্রিকেট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ম্যাচের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টিকেট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রয়েছে</a:t>
            </a:r>
            <a:r>
              <a:rPr lang="en-US" sz="4000" dirty="0" smtClean="0">
                <a:latin typeface="NiKOS"/>
              </a:rPr>
              <a:t> ।</a:t>
            </a:r>
            <a:r>
              <a:rPr lang="en-US" sz="4000" dirty="0" err="1" smtClean="0">
                <a:latin typeface="NiKOS"/>
              </a:rPr>
              <a:t>বাক্সগুলোতে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মোট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কতটি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টিকেট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রয়েছে</a:t>
            </a:r>
            <a:r>
              <a:rPr lang="en-US" sz="4000" dirty="0" smtClean="0">
                <a:latin typeface="NiKOS"/>
              </a:rPr>
              <a:t>?</a:t>
            </a:r>
            <a:endParaRPr lang="en-US" sz="4000" dirty="0">
              <a:latin typeface="NiKOS"/>
            </a:endParaRPr>
          </a:p>
        </p:txBody>
      </p:sp>
    </p:spTree>
    <p:extLst>
      <p:ext uri="{BB962C8B-B14F-4D97-AF65-F5344CB8AC3E}">
        <p14:creationId xmlns:p14="http://schemas.microsoft.com/office/powerpoint/2010/main" val="92529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1873" y="110835"/>
            <a:ext cx="8340436" cy="322810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ধন্যবাদ</a:t>
            </a:r>
            <a:endParaRPr lang="en-US" sz="4000" dirty="0">
              <a:solidFill>
                <a:srgbClr val="FF0000"/>
              </a:solidFill>
              <a:latin typeface="Nikosh" panose="0200000000000000000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2" y="2938768"/>
            <a:ext cx="4821382" cy="358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2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277091"/>
            <a:ext cx="7952509" cy="110799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" panose="02000000000000000000"/>
              </a:rPr>
              <a:t>শিক্ষক</a:t>
            </a:r>
            <a:r>
              <a:rPr lang="en-US" sz="6600" dirty="0" smtClean="0">
                <a:solidFill>
                  <a:srgbClr val="002060"/>
                </a:solidFill>
                <a:latin typeface="Nikosh" panose="02000000000000000000"/>
              </a:rPr>
              <a:t> 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" panose="0200000000000000000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" panose="0200000000000000000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AF7655-4B9B-43CB-9605-BD8C63DD8FD8}"/>
              </a:ext>
            </a:extLst>
          </p:cNvPr>
          <p:cNvSpPr txBox="1"/>
          <p:nvPr/>
        </p:nvSpPr>
        <p:spPr>
          <a:xfrm>
            <a:off x="1011382" y="2593784"/>
            <a:ext cx="9509761" cy="295421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pPr algn="l"/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en-US" sz="4800" dirty="0" err="1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খাতুন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>
                <a:solidFill>
                  <a:schemeClr val="tx2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l"/>
            <a:r>
              <a:rPr lang="en-US" sz="4800" dirty="0" err="1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 ।</a:t>
            </a:r>
          </a:p>
          <a:p>
            <a:pPr algn="l"/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800" dirty="0" err="1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মধার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সর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 err="1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াথমিক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বিদ্যাল</a:t>
            </a:r>
            <a:r>
              <a:rPr lang="as-IN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80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l"/>
            <a:r>
              <a:rPr lang="en-US" sz="4800" dirty="0" err="1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মহম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া।</a:t>
            </a:r>
          </a:p>
        </p:txBody>
      </p:sp>
    </p:spTree>
    <p:extLst>
      <p:ext uri="{BB962C8B-B14F-4D97-AF65-F5344CB8AC3E}">
        <p14:creationId xmlns:p14="http://schemas.microsoft.com/office/powerpoint/2010/main" val="3814438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60764" y="942110"/>
            <a:ext cx="7467601" cy="1662546"/>
          </a:xfrm>
          <a:prstGeom prst="ellipse">
            <a:avLst/>
          </a:prstGeom>
          <a:solidFill>
            <a:srgbClr val="00B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/>
              </a:rPr>
              <a:t>পাঠ</a:t>
            </a:r>
            <a:r>
              <a:rPr lang="en-US" sz="7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/>
              </a:rPr>
              <a:t> </a:t>
            </a:r>
            <a:r>
              <a:rPr lang="en-US" sz="72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/>
              </a:rPr>
              <a:t>পরিচিতি</a:t>
            </a:r>
            <a:endParaRPr lang="en-US" sz="72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36" y="2992582"/>
            <a:ext cx="11956473" cy="2800767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anose="02000000000000000000"/>
              </a:rPr>
              <a:t>শ্রেণিঃ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চতুর্থ</a:t>
            </a:r>
            <a:endParaRPr lang="en-US" sz="4400" dirty="0" smtClean="0">
              <a:latin typeface="Nikosh" panose="02000000000000000000"/>
            </a:endParaRPr>
          </a:p>
          <a:p>
            <a:r>
              <a:rPr lang="en-US" sz="4400" dirty="0" err="1" smtClean="0">
                <a:latin typeface="Nikosh" panose="02000000000000000000"/>
              </a:rPr>
              <a:t>বিষয়ঃ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প্রাথমিক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গণিত</a:t>
            </a:r>
            <a:r>
              <a:rPr lang="en-US" sz="4400" dirty="0" smtClean="0">
                <a:latin typeface="Nikosh" panose="02000000000000000000"/>
              </a:rPr>
              <a:t>।</a:t>
            </a:r>
          </a:p>
          <a:p>
            <a:r>
              <a:rPr lang="en-US" sz="4400" dirty="0" err="1" smtClean="0">
                <a:latin typeface="Nikosh" panose="02000000000000000000"/>
              </a:rPr>
              <a:t>পাঠ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শিরোনামঃ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গুণ</a:t>
            </a:r>
            <a:r>
              <a:rPr lang="en-US" sz="4400" dirty="0" smtClean="0">
                <a:latin typeface="Nikosh" panose="02000000000000000000"/>
              </a:rPr>
              <a:t> ।</a:t>
            </a:r>
          </a:p>
          <a:p>
            <a:r>
              <a:rPr lang="en-US" sz="4400" dirty="0" err="1" smtClean="0">
                <a:latin typeface="Nikosh" panose="02000000000000000000"/>
              </a:rPr>
              <a:t>পাঠ্যাংশঃ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গুণ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সংক্রান্ত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সমস্যার</a:t>
            </a:r>
            <a:r>
              <a:rPr lang="en-US" sz="4400" dirty="0" smtClean="0">
                <a:latin typeface="Nikosh" panose="02000000000000000000"/>
              </a:rPr>
              <a:t> </a:t>
            </a:r>
            <a:r>
              <a:rPr lang="en-US" sz="4400" dirty="0" err="1" smtClean="0">
                <a:latin typeface="Nikosh" panose="02000000000000000000"/>
              </a:rPr>
              <a:t>সমাধান</a:t>
            </a:r>
            <a:r>
              <a:rPr lang="en-US" sz="4400" dirty="0" smtClean="0">
                <a:latin typeface="Nikosh" panose="02000000000000000000"/>
              </a:rPr>
              <a:t>।</a:t>
            </a:r>
            <a:endParaRPr lang="en-US" sz="4400" dirty="0"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9178264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382" y="263238"/>
            <a:ext cx="5167746" cy="132343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"/>
              </a:rPr>
              <a:t>শিখনফল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latin typeface="Nikos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4328" y="2951018"/>
            <a:ext cx="8021782" cy="1754326"/>
          </a:xfrm>
          <a:prstGeom prst="rect">
            <a:avLst/>
          </a:prstGeom>
          <a:solidFill>
            <a:srgbClr val="00B0F0"/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"/>
              </a:rPr>
              <a:t>অনূর্ধ্ব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চার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অংক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বিশিষ্ট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সংখ্যাকে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অনূর্ধব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তিন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অংক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বিশিষ্ট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সংখ্যা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দ্বারা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গুণ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করতে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পারবে</a:t>
            </a:r>
            <a:r>
              <a:rPr lang="en-US" sz="3600" dirty="0" smtClean="0">
                <a:latin typeface="NiKOS"/>
              </a:rPr>
              <a:t>।</a:t>
            </a:r>
            <a:endParaRPr lang="en-US" sz="3600" dirty="0">
              <a:latin typeface="NiKOS"/>
            </a:endParaRPr>
          </a:p>
        </p:txBody>
      </p:sp>
    </p:spTree>
    <p:extLst>
      <p:ext uri="{BB962C8B-B14F-4D97-AF65-F5344CB8AC3E}">
        <p14:creationId xmlns:p14="http://schemas.microsoft.com/office/powerpoint/2010/main" val="46521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22764"/>
            <a:ext cx="10792691" cy="2554545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এসো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একটি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ভিডিও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/>
              </a:rPr>
              <a:t>দেখি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79909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927" y="1330036"/>
            <a:ext cx="6913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"/>
              </a:rPr>
              <a:t>এসো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আমরা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পাঠ্য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বইয়ের</a:t>
            </a:r>
            <a:r>
              <a:rPr lang="en-US" sz="3600" dirty="0" smtClean="0">
                <a:latin typeface="NiKOS"/>
              </a:rPr>
              <a:t> ৪৩ </a:t>
            </a:r>
            <a:r>
              <a:rPr lang="en-US" sz="3600" dirty="0" err="1" smtClean="0">
                <a:latin typeface="NiKOS"/>
              </a:rPr>
              <a:t>নং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পৃষ্ঠায়</a:t>
            </a:r>
            <a:r>
              <a:rPr lang="en-US" sz="3600" dirty="0" smtClean="0">
                <a:latin typeface="NiKOS"/>
              </a:rPr>
              <a:t> ১১নং </a:t>
            </a:r>
            <a:r>
              <a:rPr lang="en-US" sz="3600" dirty="0" err="1" smtClean="0">
                <a:latin typeface="NiKOS"/>
              </a:rPr>
              <a:t>সমস্যা</a:t>
            </a:r>
            <a:r>
              <a:rPr lang="en-US" sz="3600" dirty="0" smtClean="0">
                <a:latin typeface="NiKOS"/>
              </a:rPr>
              <a:t> </a:t>
            </a:r>
            <a:r>
              <a:rPr lang="en-US" sz="3600" dirty="0" err="1" smtClean="0">
                <a:latin typeface="NiKOS"/>
              </a:rPr>
              <a:t>দেখি</a:t>
            </a:r>
            <a:r>
              <a:rPr lang="en-US" sz="3600" dirty="0" smtClean="0">
                <a:latin typeface="NiKOS"/>
              </a:rPr>
              <a:t>।</a:t>
            </a:r>
            <a:endParaRPr lang="en-US" sz="3600" dirty="0">
              <a:latin typeface="NiKOS"/>
            </a:endParaRPr>
          </a:p>
        </p:txBody>
      </p:sp>
    </p:spTree>
    <p:extLst>
      <p:ext uri="{BB962C8B-B14F-4D97-AF65-F5344CB8AC3E}">
        <p14:creationId xmlns:p14="http://schemas.microsoft.com/office/powerpoint/2010/main" val="334273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219200"/>
            <a:ext cx="6629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03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31819"/>
            <a:ext cx="9157854" cy="1938992"/>
          </a:xfrm>
          <a:prstGeom prst="rect">
            <a:avLst/>
          </a:prstGeom>
          <a:solidFill>
            <a:srgbClr val="00B0F0"/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"/>
              </a:rPr>
              <a:t>সেলিম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তার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খামার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থেকে</a:t>
            </a:r>
            <a:r>
              <a:rPr lang="en-US" sz="4000" dirty="0" smtClean="0">
                <a:latin typeface="NiKOS"/>
              </a:rPr>
              <a:t> ১৮৫টি </a:t>
            </a:r>
            <a:r>
              <a:rPr lang="en-US" sz="4000" dirty="0" err="1" smtClean="0">
                <a:latin typeface="NiKOS"/>
              </a:rPr>
              <a:t>মুরগি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বিক্রয়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করলেন</a:t>
            </a:r>
            <a:r>
              <a:rPr lang="en-US" sz="4000" dirty="0" smtClean="0">
                <a:latin typeface="NiKOS"/>
              </a:rPr>
              <a:t> ।</a:t>
            </a:r>
            <a:r>
              <a:rPr lang="en-US" sz="4000" dirty="0" err="1" smtClean="0">
                <a:latin typeface="NiKOS"/>
              </a:rPr>
              <a:t>তিনি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প্রতিটি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মুরগির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জন্য</a:t>
            </a:r>
            <a:r>
              <a:rPr lang="en-US" sz="4000" dirty="0" smtClean="0">
                <a:latin typeface="NiKOS"/>
              </a:rPr>
              <a:t> ২৭৫টাকা </a:t>
            </a:r>
            <a:r>
              <a:rPr lang="en-US" sz="4000" dirty="0" err="1" smtClean="0">
                <a:latin typeface="NiKOS"/>
              </a:rPr>
              <a:t>করে</a:t>
            </a:r>
            <a:r>
              <a:rPr lang="en-US" sz="4000" dirty="0" smtClean="0">
                <a:latin typeface="NiKOS"/>
              </a:rPr>
              <a:t> </a:t>
            </a:r>
            <a:r>
              <a:rPr lang="en-US" sz="4000" dirty="0" err="1" smtClean="0">
                <a:latin typeface="NiKOS"/>
              </a:rPr>
              <a:t>পেলেন</a:t>
            </a:r>
            <a:r>
              <a:rPr lang="en-US" sz="4000" dirty="0" smtClean="0">
                <a:latin typeface="NiKOS"/>
              </a:rPr>
              <a:t>।</a:t>
            </a:r>
            <a:endParaRPr lang="en-US" sz="4000" dirty="0">
              <a:latin typeface="NiKOS"/>
            </a:endParaRPr>
          </a:p>
        </p:txBody>
      </p:sp>
    </p:spTree>
    <p:extLst>
      <p:ext uri="{BB962C8B-B14F-4D97-AF65-F5344CB8AC3E}">
        <p14:creationId xmlns:p14="http://schemas.microsoft.com/office/powerpoint/2010/main" val="1778817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072" y="554182"/>
            <a:ext cx="9822873" cy="2062103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"/>
              </a:rPr>
              <a:t>ক)</a:t>
            </a:r>
            <a:r>
              <a:rPr lang="en-US" sz="3200" dirty="0" err="1" smtClean="0">
                <a:latin typeface="NiKOS"/>
              </a:rPr>
              <a:t>দুইটি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মুরগির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মূল্য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কত</a:t>
            </a:r>
            <a:r>
              <a:rPr lang="en-US" sz="3200" dirty="0" smtClean="0">
                <a:latin typeface="NiKOS"/>
              </a:rPr>
              <a:t>?</a:t>
            </a:r>
          </a:p>
          <a:p>
            <a:r>
              <a:rPr lang="en-US" sz="3200" dirty="0" smtClean="0">
                <a:latin typeface="NiKOS"/>
              </a:rPr>
              <a:t>খ)</a:t>
            </a:r>
            <a:r>
              <a:rPr lang="en-US" sz="3200" dirty="0" err="1" smtClean="0">
                <a:latin typeface="NiKOS"/>
              </a:rPr>
              <a:t>মুরগি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বিক্রি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করে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মোট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কত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টাকা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পেলেন</a:t>
            </a:r>
            <a:r>
              <a:rPr lang="en-US" sz="3200" dirty="0" smtClean="0">
                <a:latin typeface="NiKOS"/>
              </a:rPr>
              <a:t>?</a:t>
            </a:r>
          </a:p>
          <a:p>
            <a:r>
              <a:rPr lang="en-US" sz="3200" dirty="0" smtClean="0">
                <a:latin typeface="NiKOS"/>
              </a:rPr>
              <a:t>গ)</a:t>
            </a:r>
            <a:r>
              <a:rPr lang="en-US" sz="3200" dirty="0" err="1" smtClean="0">
                <a:latin typeface="NiKOS"/>
              </a:rPr>
              <a:t>যদি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মুরগির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সংখ্যা</a:t>
            </a:r>
            <a:r>
              <a:rPr lang="en-US" sz="3200" dirty="0" smtClean="0">
                <a:latin typeface="NiKOS"/>
              </a:rPr>
              <a:t> ১০টি </a:t>
            </a:r>
            <a:r>
              <a:rPr lang="en-US" sz="3200" dirty="0" err="1" smtClean="0">
                <a:latin typeface="NiKOS"/>
              </a:rPr>
              <a:t>বেশি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হতো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তাহলে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মোট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বিক্রয়</a:t>
            </a:r>
            <a:r>
              <a:rPr lang="en-US" sz="3200" dirty="0" smtClean="0">
                <a:latin typeface="NiKOS"/>
              </a:rPr>
              <a:t>                                     </a:t>
            </a:r>
            <a:r>
              <a:rPr lang="en-US" sz="3200" dirty="0" err="1" smtClean="0">
                <a:latin typeface="NiKOS"/>
              </a:rPr>
              <a:t>মূল্য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কত</a:t>
            </a:r>
            <a:r>
              <a:rPr lang="en-US" sz="3200" dirty="0" smtClean="0">
                <a:latin typeface="NiKOS"/>
              </a:rPr>
              <a:t> </a:t>
            </a:r>
            <a:r>
              <a:rPr lang="en-US" sz="3200" dirty="0" err="1" smtClean="0">
                <a:latin typeface="NiKOS"/>
              </a:rPr>
              <a:t>হত</a:t>
            </a:r>
            <a:r>
              <a:rPr lang="en-US" sz="3200" dirty="0" smtClean="0">
                <a:latin typeface="NiKOS"/>
              </a:rPr>
              <a:t>? </a:t>
            </a:r>
            <a:endParaRPr lang="en-US" sz="3200" dirty="0">
              <a:latin typeface="NiKO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8" y="2779912"/>
            <a:ext cx="7976724" cy="357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605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279</Words>
  <Application>Microsoft Office PowerPoint</Application>
  <PresentationFormat>Widescreen</PresentationFormat>
  <Paragraphs>56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50</cp:revision>
  <dcterms:created xsi:type="dcterms:W3CDTF">2020-03-04T14:29:24Z</dcterms:created>
  <dcterms:modified xsi:type="dcterms:W3CDTF">2020-07-12T02:23:16Z</dcterms:modified>
</cp:coreProperties>
</file>