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9" r:id="rId5"/>
    <p:sldId id="258" r:id="rId6"/>
    <p:sldId id="260" r:id="rId7"/>
    <p:sldId id="261" r:id="rId8"/>
    <p:sldId id="272" r:id="rId9"/>
    <p:sldId id="262" r:id="rId10"/>
    <p:sldId id="263" r:id="rId11"/>
    <p:sldId id="264" r:id="rId12"/>
    <p:sldId id="273" r:id="rId13"/>
    <p:sldId id="274" r:id="rId14"/>
    <p:sldId id="267" r:id="rId15"/>
    <p:sldId id="266" r:id="rId16"/>
    <p:sldId id="269" r:id="rId17"/>
    <p:sldId id="276" r:id="rId18"/>
    <p:sldId id="268" r:id="rId19"/>
    <p:sldId id="270" r:id="rId20"/>
    <p:sldId id="275" r:id="rId21"/>
    <p:sldId id="271" r:id="rId22"/>
    <p:sldId id="278" r:id="rId23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D33D"/>
    <a:srgbClr val="8984EE"/>
    <a:srgbClr val="E8A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8" y="72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5B0DB-5D6A-472C-B531-8F09EB22E32D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143000"/>
            <a:ext cx="4527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2BE84-3BD9-497C-A540-B54214C14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2BE84-3BD9-497C-A540-B54214C14D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9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YER DOAH PORDA BITAN - Shopping &amp; Retail - Dhaka, Bangladesh - 2 ...">
            <a:extLst>
              <a:ext uri="{FF2B5EF4-FFF2-40B4-BE49-F238E27FC236}">
                <a16:creationId xmlns:a16="http://schemas.microsoft.com/office/drawing/2014/main" id="{880C305D-A544-484F-AB6F-52089F0C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82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7E0E5C-51D4-4A1A-8D8B-EEEAB48DB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4" y="2045565"/>
            <a:ext cx="3002852" cy="2678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D78C9B-6976-473D-8EC4-F4F35C803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45565"/>
            <a:ext cx="3002852" cy="26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0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599" y="1047483"/>
            <a:ext cx="8839201" cy="5048517"/>
            <a:chOff x="1371599" y="907213"/>
            <a:chExt cx="7162801" cy="50485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599" y="914400"/>
              <a:ext cx="3648973" cy="212222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380" y="3517330"/>
              <a:ext cx="3648973" cy="223119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907213"/>
              <a:ext cx="3200400" cy="504851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25E9478-8213-4294-A365-531936182686}"/>
              </a:ext>
            </a:extLst>
          </p:cNvPr>
          <p:cNvSpPr txBox="1"/>
          <p:nvPr/>
        </p:nvSpPr>
        <p:spPr>
          <a:xfrm>
            <a:off x="3397317" y="467380"/>
            <a:ext cx="3104293" cy="523220"/>
          </a:xfrm>
          <a:prstGeom prst="rect">
            <a:avLst/>
          </a:prstGeom>
          <a:solidFill>
            <a:srgbClr val="FFFF00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GB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A4E24-5EE7-4F45-ADF5-730262DF2803}"/>
              </a:ext>
            </a:extLst>
          </p:cNvPr>
          <p:cNvSpPr txBox="1"/>
          <p:nvPr/>
        </p:nvSpPr>
        <p:spPr>
          <a:xfrm>
            <a:off x="5887306" y="6096000"/>
            <a:ext cx="310429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2400" dirty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খোদাই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4FE16-DABD-4CBB-8194-AB53FFC2CB24}"/>
              </a:ext>
            </a:extLst>
          </p:cNvPr>
          <p:cNvSpPr txBox="1"/>
          <p:nvPr/>
        </p:nvSpPr>
        <p:spPr>
          <a:xfrm>
            <a:off x="1219200" y="3124200"/>
            <a:ext cx="21336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perspectiveRelaxedModerately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রৌপ্য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1B7AA2-AFFA-4B7E-8CF0-D1B27E0D46C1}"/>
              </a:ext>
            </a:extLst>
          </p:cNvPr>
          <p:cNvSpPr txBox="1"/>
          <p:nvPr/>
        </p:nvSpPr>
        <p:spPr>
          <a:xfrm>
            <a:off x="1295400" y="5953780"/>
            <a:ext cx="2438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পুঁতি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5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114800" y="2396837"/>
            <a:ext cx="2209800" cy="2078746"/>
          </a:xfrm>
          <a:custGeom>
            <a:avLst/>
            <a:gdLst>
              <a:gd name="connsiteX0" fmla="*/ 0 w 2051037"/>
              <a:gd name="connsiteY0" fmla="*/ 1025519 h 2051037"/>
              <a:gd name="connsiteX1" fmla="*/ 1025519 w 2051037"/>
              <a:gd name="connsiteY1" fmla="*/ 0 h 2051037"/>
              <a:gd name="connsiteX2" fmla="*/ 2051038 w 2051037"/>
              <a:gd name="connsiteY2" fmla="*/ 1025519 h 2051037"/>
              <a:gd name="connsiteX3" fmla="*/ 1025519 w 2051037"/>
              <a:gd name="connsiteY3" fmla="*/ 2051038 h 2051037"/>
              <a:gd name="connsiteX4" fmla="*/ 0 w 2051037"/>
              <a:gd name="connsiteY4" fmla="*/ 1025519 h 205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37" h="2051037">
                <a:moveTo>
                  <a:pt x="0" y="1025519"/>
                </a:moveTo>
                <a:cubicBezTo>
                  <a:pt x="0" y="459140"/>
                  <a:pt x="459140" y="0"/>
                  <a:pt x="1025519" y="0"/>
                </a:cubicBezTo>
                <a:cubicBezTo>
                  <a:pt x="1591898" y="0"/>
                  <a:pt x="2051038" y="459140"/>
                  <a:pt x="2051038" y="1025519"/>
                </a:cubicBezTo>
                <a:cubicBezTo>
                  <a:pt x="2051038" y="1591898"/>
                  <a:pt x="1591898" y="2051038"/>
                  <a:pt x="1025519" y="2051038"/>
                </a:cubicBezTo>
                <a:cubicBezTo>
                  <a:pt x="459140" y="2051038"/>
                  <a:pt x="0" y="1591898"/>
                  <a:pt x="0" y="10255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/>
            <a:lightRig rig="sunset" dir="t"/>
          </a:scene3d>
          <a:sp3d>
            <a:bevelT w="266700" h="1079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087" tIns="346087" rIns="346087" bIns="34608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মহাস্থানগড় </a:t>
            </a: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249482" y="304800"/>
            <a:ext cx="1846518" cy="1586345"/>
          </a:xfrm>
          <a:custGeom>
            <a:avLst/>
            <a:gdLst>
              <a:gd name="connsiteX0" fmla="*/ 0 w 1998918"/>
              <a:gd name="connsiteY0" fmla="*/ 1033407 h 2066814"/>
              <a:gd name="connsiteX1" fmla="*/ 999459 w 1998918"/>
              <a:gd name="connsiteY1" fmla="*/ 0 h 2066814"/>
              <a:gd name="connsiteX2" fmla="*/ 1998918 w 1998918"/>
              <a:gd name="connsiteY2" fmla="*/ 1033407 h 2066814"/>
              <a:gd name="connsiteX3" fmla="*/ 999459 w 1998918"/>
              <a:gd name="connsiteY3" fmla="*/ 2066814 h 2066814"/>
              <a:gd name="connsiteX4" fmla="*/ 0 w 1998918"/>
              <a:gd name="connsiteY4" fmla="*/ 1033407 h 20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918" h="2066814">
                <a:moveTo>
                  <a:pt x="0" y="1033407"/>
                </a:moveTo>
                <a:cubicBezTo>
                  <a:pt x="0" y="462672"/>
                  <a:pt x="447473" y="0"/>
                  <a:pt x="999459" y="0"/>
                </a:cubicBezTo>
                <a:cubicBezTo>
                  <a:pt x="1551445" y="0"/>
                  <a:pt x="1998918" y="462672"/>
                  <a:pt x="1998918" y="1033407"/>
                </a:cubicBezTo>
                <a:cubicBezTo>
                  <a:pt x="1998918" y="1604142"/>
                  <a:pt x="1551445" y="2066814"/>
                  <a:pt x="999459" y="2066814"/>
                </a:cubicBezTo>
                <a:cubicBezTo>
                  <a:pt x="447473" y="2066814"/>
                  <a:pt x="0" y="1604142"/>
                  <a:pt x="0" y="1033407"/>
                </a:cubicBez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sunset" dir="t"/>
          </a:scene3d>
          <a:sp3d>
            <a:bevelT w="266700" h="1079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15" tIns="333158" rIns="323215" bIns="3331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ব্রাহ্মী শিলালিপি 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400800" y="3892961"/>
            <a:ext cx="1745829" cy="1822039"/>
          </a:xfrm>
          <a:custGeom>
            <a:avLst/>
            <a:gdLst>
              <a:gd name="connsiteX0" fmla="*/ 0 w 2279229"/>
              <a:gd name="connsiteY0" fmla="*/ 991929 h 1983857"/>
              <a:gd name="connsiteX1" fmla="*/ 1139615 w 2279229"/>
              <a:gd name="connsiteY1" fmla="*/ 0 h 1983857"/>
              <a:gd name="connsiteX2" fmla="*/ 2279230 w 2279229"/>
              <a:gd name="connsiteY2" fmla="*/ 991929 h 1983857"/>
              <a:gd name="connsiteX3" fmla="*/ 1139615 w 2279229"/>
              <a:gd name="connsiteY3" fmla="*/ 1983858 h 1983857"/>
              <a:gd name="connsiteX4" fmla="*/ 0 w 2279229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29" h="1983857">
                <a:moveTo>
                  <a:pt x="0" y="991929"/>
                </a:moveTo>
                <a:cubicBezTo>
                  <a:pt x="0" y="444102"/>
                  <a:pt x="510223" y="0"/>
                  <a:pt x="1139615" y="0"/>
                </a:cubicBezTo>
                <a:cubicBezTo>
                  <a:pt x="1769007" y="0"/>
                  <a:pt x="2279230" y="444102"/>
                  <a:pt x="2279230" y="991929"/>
                </a:cubicBezTo>
                <a:cubicBezTo>
                  <a:pt x="2279230" y="1539756"/>
                  <a:pt x="1769007" y="1983858"/>
                  <a:pt x="1139615" y="1983858"/>
                </a:cubicBezTo>
                <a:cubicBezTo>
                  <a:pt x="510223" y="1983858"/>
                  <a:pt x="0" y="1539756"/>
                  <a:pt x="0" y="991929"/>
                </a:cubicBez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scene3d>
            <a:camera prst="orthographicFront"/>
            <a:lightRig rig="sunset" dir="t"/>
          </a:scene3d>
          <a:sp3d>
            <a:bevelT w="266700" h="1079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45" tIns="326089" rIns="369345" bIns="3260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স্বর্ণ ও রৌপ্য মুদ্রা </a:t>
            </a:r>
            <a:r>
              <a: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1981201" y="3741010"/>
            <a:ext cx="1904999" cy="1745390"/>
          </a:xfrm>
          <a:custGeom>
            <a:avLst/>
            <a:gdLst>
              <a:gd name="connsiteX0" fmla="*/ 0 w 2209798"/>
              <a:gd name="connsiteY0" fmla="*/ 872914 h 1745828"/>
              <a:gd name="connsiteX1" fmla="*/ 1104899 w 2209798"/>
              <a:gd name="connsiteY1" fmla="*/ 0 h 1745828"/>
              <a:gd name="connsiteX2" fmla="*/ 2209798 w 2209798"/>
              <a:gd name="connsiteY2" fmla="*/ 872914 h 1745828"/>
              <a:gd name="connsiteX3" fmla="*/ 1104899 w 2209798"/>
              <a:gd name="connsiteY3" fmla="*/ 1745828 h 1745828"/>
              <a:gd name="connsiteX4" fmla="*/ 0 w 2209798"/>
              <a:gd name="connsiteY4" fmla="*/ 872914 h 174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798" h="1745828">
                <a:moveTo>
                  <a:pt x="0" y="872914"/>
                </a:moveTo>
                <a:cubicBezTo>
                  <a:pt x="0" y="390817"/>
                  <a:pt x="494680" y="0"/>
                  <a:pt x="1104899" y="0"/>
                </a:cubicBezTo>
                <a:cubicBezTo>
                  <a:pt x="1715118" y="0"/>
                  <a:pt x="2209798" y="390817"/>
                  <a:pt x="2209798" y="872914"/>
                </a:cubicBezTo>
                <a:cubicBezTo>
                  <a:pt x="2209798" y="1355011"/>
                  <a:pt x="1715118" y="1745828"/>
                  <a:pt x="1104899" y="1745828"/>
                </a:cubicBezTo>
                <a:cubicBezTo>
                  <a:pt x="494680" y="1745828"/>
                  <a:pt x="0" y="1355011"/>
                  <a:pt x="0" y="87291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sunset" dir="t"/>
          </a:scene3d>
          <a:sp3d>
            <a:bevelT w="266700" h="1079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37" tIns="301391" rIns="369337" bIns="30139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গোবিন্দ ভিটা, লক্ষিন্দরের মেধ, গোকুল মেধ  </a:t>
            </a:r>
            <a:r>
              <a:rPr lang="en-US" sz="20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2209800" y="1143000"/>
            <a:ext cx="1828800" cy="1822039"/>
          </a:xfrm>
          <a:custGeom>
            <a:avLst/>
            <a:gdLst>
              <a:gd name="connsiteX0" fmla="*/ 0 w 2162275"/>
              <a:gd name="connsiteY0" fmla="*/ 991929 h 1983857"/>
              <a:gd name="connsiteX1" fmla="*/ 1081138 w 2162275"/>
              <a:gd name="connsiteY1" fmla="*/ 0 h 1983857"/>
              <a:gd name="connsiteX2" fmla="*/ 2162276 w 2162275"/>
              <a:gd name="connsiteY2" fmla="*/ 991929 h 1983857"/>
              <a:gd name="connsiteX3" fmla="*/ 1081138 w 2162275"/>
              <a:gd name="connsiteY3" fmla="*/ 1983858 h 1983857"/>
              <a:gd name="connsiteX4" fmla="*/ 0 w 2162275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275" h="1983857">
                <a:moveTo>
                  <a:pt x="0" y="991929"/>
                </a:moveTo>
                <a:cubicBezTo>
                  <a:pt x="0" y="444102"/>
                  <a:pt x="484042" y="0"/>
                  <a:pt x="1081138" y="0"/>
                </a:cubicBezTo>
                <a:cubicBezTo>
                  <a:pt x="1678234" y="0"/>
                  <a:pt x="2162276" y="444102"/>
                  <a:pt x="2162276" y="991929"/>
                </a:cubicBezTo>
                <a:cubicBezTo>
                  <a:pt x="2162276" y="1539756"/>
                  <a:pt x="1678234" y="1983858"/>
                  <a:pt x="1081138" y="1983858"/>
                </a:cubicBezTo>
                <a:cubicBezTo>
                  <a:pt x="484042" y="1983858"/>
                  <a:pt x="0" y="1539756"/>
                  <a:pt x="0" y="99192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sunset" dir="t"/>
          </a:scene3d>
          <a:sp3d>
            <a:bevelT w="266700" h="1079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458" tIns="341329" rIns="367458" bIns="34132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পাথর </a:t>
            </a:r>
            <a:r>
              <a:rPr lang="en-US" sz="3200" kern="1200" dirty="0"/>
              <a:t>  </a:t>
            </a:r>
          </a:p>
        </p:txBody>
      </p:sp>
      <p:sp>
        <p:nvSpPr>
          <p:cNvPr id="7" name="Up Arrow 6"/>
          <p:cNvSpPr/>
          <p:nvPr/>
        </p:nvSpPr>
        <p:spPr>
          <a:xfrm>
            <a:off x="5045691" y="1920173"/>
            <a:ext cx="381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49049">
            <a:off x="6142550" y="3932061"/>
            <a:ext cx="546534" cy="34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061858" y="4508848"/>
            <a:ext cx="381000" cy="447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24417">
            <a:off x="3861505" y="2518122"/>
            <a:ext cx="504727" cy="3460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87882" y="1842655"/>
            <a:ext cx="1846518" cy="1586345"/>
          </a:xfrm>
          <a:custGeom>
            <a:avLst/>
            <a:gdLst>
              <a:gd name="connsiteX0" fmla="*/ 0 w 1998918"/>
              <a:gd name="connsiteY0" fmla="*/ 1033407 h 2066814"/>
              <a:gd name="connsiteX1" fmla="*/ 999459 w 1998918"/>
              <a:gd name="connsiteY1" fmla="*/ 0 h 2066814"/>
              <a:gd name="connsiteX2" fmla="*/ 1998918 w 1998918"/>
              <a:gd name="connsiteY2" fmla="*/ 1033407 h 2066814"/>
              <a:gd name="connsiteX3" fmla="*/ 999459 w 1998918"/>
              <a:gd name="connsiteY3" fmla="*/ 2066814 h 2066814"/>
              <a:gd name="connsiteX4" fmla="*/ 0 w 1998918"/>
              <a:gd name="connsiteY4" fmla="*/ 1033407 h 20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918" h="2066814">
                <a:moveTo>
                  <a:pt x="0" y="1033407"/>
                </a:moveTo>
                <a:cubicBezTo>
                  <a:pt x="0" y="462672"/>
                  <a:pt x="447473" y="0"/>
                  <a:pt x="999459" y="0"/>
                </a:cubicBezTo>
                <a:cubicBezTo>
                  <a:pt x="1551445" y="0"/>
                  <a:pt x="1998918" y="462672"/>
                  <a:pt x="1998918" y="1033407"/>
                </a:cubicBezTo>
                <a:cubicBezTo>
                  <a:pt x="1998918" y="1604142"/>
                  <a:pt x="1551445" y="2066814"/>
                  <a:pt x="999459" y="2066814"/>
                </a:cubicBezTo>
                <a:cubicBezTo>
                  <a:pt x="447473" y="2066814"/>
                  <a:pt x="0" y="1604142"/>
                  <a:pt x="0" y="1033407"/>
                </a:cubicBez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sunset" dir="t"/>
          </a:scene3d>
          <a:sp3d>
            <a:bevelT w="266700" h="1079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15" tIns="333158" rIns="323215" bIns="3331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 মাটির ফলক ও ভাস্কর্য 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346785" y="4989533"/>
            <a:ext cx="1745585" cy="1487467"/>
          </a:xfrm>
          <a:custGeom>
            <a:avLst/>
            <a:gdLst>
              <a:gd name="connsiteX0" fmla="*/ 0 w 2279229"/>
              <a:gd name="connsiteY0" fmla="*/ 991929 h 1983857"/>
              <a:gd name="connsiteX1" fmla="*/ 1139615 w 2279229"/>
              <a:gd name="connsiteY1" fmla="*/ 0 h 1983857"/>
              <a:gd name="connsiteX2" fmla="*/ 2279230 w 2279229"/>
              <a:gd name="connsiteY2" fmla="*/ 991929 h 1983857"/>
              <a:gd name="connsiteX3" fmla="*/ 1139615 w 2279229"/>
              <a:gd name="connsiteY3" fmla="*/ 1983858 h 1983857"/>
              <a:gd name="connsiteX4" fmla="*/ 0 w 2279229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29" h="1983857">
                <a:moveTo>
                  <a:pt x="0" y="991929"/>
                </a:moveTo>
                <a:cubicBezTo>
                  <a:pt x="0" y="444102"/>
                  <a:pt x="510223" y="0"/>
                  <a:pt x="1139615" y="0"/>
                </a:cubicBezTo>
                <a:cubicBezTo>
                  <a:pt x="1769007" y="0"/>
                  <a:pt x="2279230" y="444102"/>
                  <a:pt x="2279230" y="991929"/>
                </a:cubicBezTo>
                <a:cubicBezTo>
                  <a:pt x="2279230" y="1539756"/>
                  <a:pt x="1769007" y="1983858"/>
                  <a:pt x="1139615" y="1983858"/>
                </a:cubicBezTo>
                <a:cubicBezTo>
                  <a:pt x="510223" y="1983858"/>
                  <a:pt x="0" y="1539756"/>
                  <a:pt x="0" y="991929"/>
                </a:cubicBez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scene3d>
            <a:camera prst="orthographicFront"/>
            <a:lightRig rig="sunset" dir="t"/>
          </a:scene3d>
          <a:sp3d>
            <a:bevelT w="266700" h="1079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45" tIns="326089" rIns="369345" bIns="3260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 ও কাঁচের পুঁতি  </a:t>
            </a:r>
            <a:r>
              <a:rPr lang="en-US" sz="2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ight Arrow 12"/>
          <p:cNvSpPr/>
          <p:nvPr/>
        </p:nvSpPr>
        <p:spPr>
          <a:xfrm rot="20439556">
            <a:off x="6193378" y="2726781"/>
            <a:ext cx="546534" cy="34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9551651">
            <a:off x="3796423" y="3945428"/>
            <a:ext cx="504727" cy="3460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421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012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7958" y="1219199"/>
            <a:ext cx="8987041" cy="2615625"/>
            <a:chOff x="995157" y="1219200"/>
            <a:chExt cx="8072643" cy="24104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31053" r="24479" b="21280"/>
            <a:stretch/>
          </p:blipFill>
          <p:spPr>
            <a:xfrm>
              <a:off x="995157" y="1219200"/>
              <a:ext cx="3819298" cy="23827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357" y="1219200"/>
              <a:ext cx="3805443" cy="24104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995157" y="4570274"/>
            <a:ext cx="8529843" cy="175432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উয়ারী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বটেশ্বর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৪৫০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মৌর্য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সভ্যতাটি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3911025"/>
            <a:ext cx="2438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উয়ারী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বটেশ্বর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F63C3-1D41-427E-B422-C91825894B97}"/>
              </a:ext>
            </a:extLst>
          </p:cNvPr>
          <p:cNvSpPr txBox="1"/>
          <p:nvPr/>
        </p:nvSpPr>
        <p:spPr>
          <a:xfrm>
            <a:off x="3200400" y="457201"/>
            <a:ext cx="365760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12" y="1549003"/>
            <a:ext cx="7492376" cy="3251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115580"/>
            <a:ext cx="8077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রৌপ্যমুদ্রা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বাটখারা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Frame 9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B13E5E-1CBC-416C-98DA-26272A0869B7}"/>
              </a:ext>
            </a:extLst>
          </p:cNvPr>
          <p:cNvSpPr txBox="1"/>
          <p:nvPr/>
        </p:nvSpPr>
        <p:spPr>
          <a:xfrm>
            <a:off x="3196883" y="482114"/>
            <a:ext cx="3664634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 দেখি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83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B76615-8EB5-45B1-892A-73CE86EB8804}"/>
              </a:ext>
            </a:extLst>
          </p:cNvPr>
          <p:cNvSpPr txBox="1"/>
          <p:nvPr/>
        </p:nvSpPr>
        <p:spPr>
          <a:xfrm>
            <a:off x="3276600" y="624007"/>
            <a:ext cx="2586103" cy="584775"/>
          </a:xfrm>
          <a:prstGeom prst="rect">
            <a:avLst/>
          </a:prstGeom>
          <a:solidFill>
            <a:srgbClr val="39D3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7ADB4D-158F-46BA-B866-EF0AE46DF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81" y="1371600"/>
            <a:ext cx="6693719" cy="3505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F6DF3E6-B267-4D47-AC9C-BEE4CA7250F3}"/>
              </a:ext>
            </a:extLst>
          </p:cNvPr>
          <p:cNvSpPr txBox="1"/>
          <p:nvPr/>
        </p:nvSpPr>
        <p:spPr>
          <a:xfrm>
            <a:off x="457200" y="5285061"/>
            <a:ext cx="91440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প্রাচীন নিদর্শনগুলো রক্ষা করা প্রয়োজন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18502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A3386-A74B-4B77-85CD-B95ECA143287}"/>
              </a:ext>
            </a:extLst>
          </p:cNvPr>
          <p:cNvSpPr txBox="1"/>
          <p:nvPr/>
        </p:nvSpPr>
        <p:spPr>
          <a:xfrm>
            <a:off x="800100" y="5080393"/>
            <a:ext cx="8458200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উয়ারী-বটেশ্বরের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কোন কোন জিনিস মানুষকে আকৃষ্ট করবে বলে তুমি মনে কর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তা  জোড়ায়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0512E-D9A4-48E8-A31A-DF2E905EFCA9}"/>
              </a:ext>
            </a:extLst>
          </p:cNvPr>
          <p:cNvSpPr txBox="1"/>
          <p:nvPr/>
        </p:nvSpPr>
        <p:spPr>
          <a:xfrm>
            <a:off x="3009900" y="496669"/>
            <a:ext cx="30861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SUCCESS\Desktop\New folder\20170822_155220-1.jpg">
            <a:extLst>
              <a:ext uri="{FF2B5EF4-FFF2-40B4-BE49-F238E27FC236}">
                <a16:creationId xmlns:a16="http://schemas.microsoft.com/office/drawing/2014/main" id="{228703C6-7AC4-49BA-BF6A-F2DB8B67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8077200" cy="3581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294293"/>
            <a:ext cx="86106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পাথরে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বুদ্ধের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দন্ডায়মান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7BBE7-FC47-4C14-A572-FCFF174F57A9}"/>
              </a:ext>
            </a:extLst>
          </p:cNvPr>
          <p:cNvSpPr txBox="1"/>
          <p:nvPr/>
        </p:nvSpPr>
        <p:spPr>
          <a:xfrm>
            <a:off x="3352800" y="482025"/>
            <a:ext cx="2286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33510-8B8E-4387-8D62-D767A69341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19201"/>
            <a:ext cx="7620000" cy="37702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131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B0DA4-A85B-4882-96CA-C5B12827F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619"/>
            <a:ext cx="4267200" cy="5393181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925246-F0A3-4F8C-BC67-8C2FDF617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4648200" cy="5383644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ABC40-9DEF-418B-9758-02F11B143996}"/>
              </a:ext>
            </a:extLst>
          </p:cNvPr>
          <p:cNvSpPr txBox="1"/>
          <p:nvPr/>
        </p:nvSpPr>
        <p:spPr>
          <a:xfrm>
            <a:off x="2971800" y="391180"/>
            <a:ext cx="40386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GB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E780C87-E4E3-4392-A695-E99BAB04CC84}"/>
              </a:ext>
            </a:extLst>
          </p:cNvPr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1295400"/>
            <a:ext cx="4724894" cy="495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A4E47-1F65-4A1E-8334-770A167E2A8E}"/>
              </a:ext>
            </a:extLst>
          </p:cNvPr>
          <p:cNvSpPr txBox="1"/>
          <p:nvPr/>
        </p:nvSpPr>
        <p:spPr>
          <a:xfrm>
            <a:off x="2098221" y="533400"/>
            <a:ext cx="5674179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 বইয়ের ২২ পৃষ্ঠা বের করে নিরবে পড়।</a:t>
            </a:r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2BF409-B7DE-40DA-8BFA-2E636776A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401682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8984E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-7257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AF652-5568-4266-ACB2-E224FA0E5570}"/>
              </a:ext>
            </a:extLst>
          </p:cNvPr>
          <p:cNvSpPr txBox="1"/>
          <p:nvPr/>
        </p:nvSpPr>
        <p:spPr>
          <a:xfrm>
            <a:off x="3429000" y="457200"/>
            <a:ext cx="2743200" cy="83099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E2525B-FD8D-43AA-92BE-4305761FE98B}"/>
              </a:ext>
            </a:extLst>
          </p:cNvPr>
          <p:cNvSpPr/>
          <p:nvPr/>
        </p:nvSpPr>
        <p:spPr>
          <a:xfrm>
            <a:off x="1099181" y="1624772"/>
            <a:ext cx="1194628" cy="1194628"/>
          </a:xfrm>
          <a:prstGeom prst="ellipse">
            <a:avLst/>
          </a:prstGeom>
          <a:blipFill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 extrusionH="139700" contourW="12700">
            <a:bevelT w="42545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491A97-C519-462F-95C6-364617B93BF5}"/>
              </a:ext>
            </a:extLst>
          </p:cNvPr>
          <p:cNvGrpSpPr/>
          <p:nvPr/>
        </p:nvGrpSpPr>
        <p:grpSpPr>
          <a:xfrm>
            <a:off x="2286000" y="1635098"/>
            <a:ext cx="6322448" cy="955702"/>
            <a:chOff x="906406" y="477851"/>
            <a:chExt cx="6322448" cy="95570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E03690-6B9E-4818-B471-CD867B612636}"/>
                </a:ext>
              </a:extLst>
            </p:cNvPr>
            <p:cNvSpPr/>
            <p:nvPr/>
          </p:nvSpPr>
          <p:spPr>
            <a:xfrm>
              <a:off x="906406" y="477851"/>
              <a:ext cx="6322448" cy="95570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2583A5-ACB6-4402-B1FA-CAE765CCD8E7}"/>
                </a:ext>
              </a:extLst>
            </p:cNvPr>
            <p:cNvSpPr txBox="1"/>
            <p:nvPr/>
          </p:nvSpPr>
          <p:spPr>
            <a:xfrm>
              <a:off x="906406" y="477851"/>
              <a:ext cx="6322448" cy="9557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8589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মহাস্থানগড় কোন জেলায় অবস্থিত</a:t>
              </a:r>
              <a:r>
                <a:rPr lang="en-GB" sz="36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sz="3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EA0FC36-7A38-43A8-9A89-EBE8F9747FE8}"/>
              </a:ext>
            </a:extLst>
          </p:cNvPr>
          <p:cNvSpPr/>
          <p:nvPr/>
        </p:nvSpPr>
        <p:spPr>
          <a:xfrm>
            <a:off x="1431736" y="2773650"/>
            <a:ext cx="1194628" cy="1194628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ood" dir="t"/>
          </a:scene3d>
          <a:sp3d>
            <a:bevelT h="4318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BE4CA0-F751-427C-8C8B-3C56D6B0AF80}"/>
              </a:ext>
            </a:extLst>
          </p:cNvPr>
          <p:cNvGrpSpPr/>
          <p:nvPr/>
        </p:nvGrpSpPr>
        <p:grpSpPr>
          <a:xfrm>
            <a:off x="2626364" y="2943892"/>
            <a:ext cx="6478906" cy="955702"/>
            <a:chOff x="1001876" y="1911405"/>
            <a:chExt cx="6478906" cy="95570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FD27AA-34AB-47EE-81B1-03060C525447}"/>
                </a:ext>
              </a:extLst>
            </p:cNvPr>
            <p:cNvSpPr/>
            <p:nvPr/>
          </p:nvSpPr>
          <p:spPr>
            <a:xfrm>
              <a:off x="1001876" y="1911405"/>
              <a:ext cx="6478906" cy="95570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2FA975-F478-4679-B53B-0E7EC6513D27}"/>
                </a:ext>
              </a:extLst>
            </p:cNvPr>
            <p:cNvSpPr txBox="1"/>
            <p:nvPr/>
          </p:nvSpPr>
          <p:spPr>
            <a:xfrm>
              <a:off x="1001876" y="1911405"/>
              <a:ext cx="6478906" cy="9557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8589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200" kern="1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মহাস্থানগড়ে সবচেয়ে আকর্ষনীয় নিদর্শন কী</a:t>
              </a:r>
              <a:r>
                <a:rPr lang="en-GB" sz="3200" kern="1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1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kern="1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430D82B-91FC-4914-8466-C8F0F9321D17}"/>
              </a:ext>
            </a:extLst>
          </p:cNvPr>
          <p:cNvSpPr/>
          <p:nvPr/>
        </p:nvSpPr>
        <p:spPr>
          <a:xfrm>
            <a:off x="1143000" y="3962400"/>
            <a:ext cx="1194628" cy="1194628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threePt" dir="t"/>
          </a:scene3d>
          <a:sp3d extrusionH="247650" contourW="6350">
            <a:bevelT w="241300"/>
            <a:bevelB/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881A9A-CA4B-4A25-896F-7601C4C73B7D}"/>
              </a:ext>
            </a:extLst>
          </p:cNvPr>
          <p:cNvGrpSpPr/>
          <p:nvPr/>
        </p:nvGrpSpPr>
        <p:grpSpPr>
          <a:xfrm>
            <a:off x="2362200" y="4149698"/>
            <a:ext cx="6799947" cy="955702"/>
            <a:chOff x="667657" y="3344959"/>
            <a:chExt cx="6799947" cy="95570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74D09A-6186-4334-B6EE-0773E3322260}"/>
                </a:ext>
              </a:extLst>
            </p:cNvPr>
            <p:cNvSpPr/>
            <p:nvPr/>
          </p:nvSpPr>
          <p:spPr>
            <a:xfrm>
              <a:off x="667657" y="3344959"/>
              <a:ext cx="6799947" cy="95570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EBF3C8-3981-411E-9234-FE365A14BABC}"/>
                </a:ext>
              </a:extLst>
            </p:cNvPr>
            <p:cNvSpPr txBox="1"/>
            <p:nvPr/>
          </p:nvSpPr>
          <p:spPr>
            <a:xfrm>
              <a:off x="667657" y="3344959"/>
              <a:ext cx="6799947" cy="9557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8589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উয়ার-বটেশ্বরে</a:t>
              </a:r>
              <a:r>
                <a:rPr lang="en-US" sz="32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sz="32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গিয়েছে</a:t>
              </a:r>
              <a:r>
                <a:rPr lang="en-US" sz="32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sz="3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Arc 27">
            <a:extLst>
              <a:ext uri="{FF2B5EF4-FFF2-40B4-BE49-F238E27FC236}">
                <a16:creationId xmlns:a16="http://schemas.microsoft.com/office/drawing/2014/main" id="{57DF7CFE-24E3-4784-B41C-93189857955F}"/>
              </a:ext>
            </a:extLst>
          </p:cNvPr>
          <p:cNvSpPr/>
          <p:nvPr/>
        </p:nvSpPr>
        <p:spPr>
          <a:xfrm rot="5400000">
            <a:off x="-1390075" y="1928468"/>
            <a:ext cx="4426803" cy="3146262"/>
          </a:xfrm>
          <a:prstGeom prst="arc">
            <a:avLst>
              <a:gd name="adj1" fmla="val 10824136"/>
              <a:gd name="adj2" fmla="val 2146450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FB6A5E-B4B5-41A9-A4EB-820E68BA0511}"/>
              </a:ext>
            </a:extLst>
          </p:cNvPr>
          <p:cNvSpPr txBox="1"/>
          <p:nvPr/>
        </p:nvSpPr>
        <p:spPr>
          <a:xfrm>
            <a:off x="6781800" y="-152400"/>
            <a:ext cx="2895599" cy="3397879"/>
          </a:xfrm>
          <a:prstGeom prst="rect">
            <a:avLst/>
          </a:prstGeom>
          <a:solidFill>
            <a:schemeClr val="accent3"/>
          </a:solidFill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DFA85-79EC-4DAF-A387-88E29D123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3" y="45079"/>
            <a:ext cx="64008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4F020-95D7-40A7-8220-8BF49C8AB9A0}"/>
              </a:ext>
            </a:extLst>
          </p:cNvPr>
          <p:cNvSpPr txBox="1"/>
          <p:nvPr/>
        </p:nvSpPr>
        <p:spPr>
          <a:xfrm>
            <a:off x="7086600" y="3429000"/>
            <a:ext cx="1212183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73975-8DBC-4BEB-B406-01E1C74E6EFE}"/>
              </a:ext>
            </a:extLst>
          </p:cNvPr>
          <p:cNvSpPr txBox="1"/>
          <p:nvPr/>
        </p:nvSpPr>
        <p:spPr>
          <a:xfrm>
            <a:off x="8312817" y="3276600"/>
            <a:ext cx="1212183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4E857-7AEF-479B-8013-732986930DAF}"/>
              </a:ext>
            </a:extLst>
          </p:cNvPr>
          <p:cNvSpPr txBox="1"/>
          <p:nvPr/>
        </p:nvSpPr>
        <p:spPr>
          <a:xfrm>
            <a:off x="8389017" y="4419600"/>
            <a:ext cx="1212183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7962F-9437-4468-B90E-0037ACC84C5D}"/>
              </a:ext>
            </a:extLst>
          </p:cNvPr>
          <p:cNvSpPr txBox="1"/>
          <p:nvPr/>
        </p:nvSpPr>
        <p:spPr>
          <a:xfrm>
            <a:off x="8465217" y="5597604"/>
            <a:ext cx="1212183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784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39D33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495800"/>
            <a:ext cx="91440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সম্পর্কে ৫ টি বাক্য 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স্থানগড় কোন নদীর তীরে অবস্থিত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56F75-D30E-43DF-8801-135E35203617}"/>
              </a:ext>
            </a:extLst>
          </p:cNvPr>
          <p:cNvSpPr txBox="1"/>
          <p:nvPr/>
        </p:nvSpPr>
        <p:spPr>
          <a:xfrm rot="10800000" flipH="1" flipV="1">
            <a:off x="917917" y="399871"/>
            <a:ext cx="403508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25FE2-DA5A-4ACB-97FA-93CB13DA5FBC}"/>
              </a:ext>
            </a:extLst>
          </p:cNvPr>
          <p:cNvGrpSpPr/>
          <p:nvPr/>
        </p:nvGrpSpPr>
        <p:grpSpPr>
          <a:xfrm>
            <a:off x="4839386" y="394344"/>
            <a:ext cx="4761814" cy="4101456"/>
            <a:chOff x="4800599" y="458728"/>
            <a:chExt cx="4761814" cy="41014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9F9704A-DAED-4411-A983-DAA34A19813E}"/>
                </a:ext>
              </a:extLst>
            </p:cNvPr>
            <p:cNvGrpSpPr/>
            <p:nvPr/>
          </p:nvGrpSpPr>
          <p:grpSpPr>
            <a:xfrm>
              <a:off x="4800599" y="458728"/>
              <a:ext cx="4761814" cy="2542351"/>
              <a:chOff x="5029203" y="642099"/>
              <a:chExt cx="4797798" cy="27869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6A25335-E95E-438A-819A-7C0773952F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3" r="2" b="12658"/>
              <a:stretch/>
            </p:blipFill>
            <p:spPr>
              <a:xfrm>
                <a:off x="5283036" y="642099"/>
                <a:ext cx="4340438" cy="2525802"/>
              </a:xfrm>
              <a:prstGeom prst="rect">
                <a:avLst/>
              </a:prstGeom>
            </p:spPr>
          </p:pic>
          <p:sp>
            <p:nvSpPr>
              <p:cNvPr id="7" name="Moon 6">
                <a:extLst>
                  <a:ext uri="{FF2B5EF4-FFF2-40B4-BE49-F238E27FC236}">
                    <a16:creationId xmlns:a16="http://schemas.microsoft.com/office/drawing/2014/main" id="{9B5485A6-CB03-48B1-BE36-7A7565E38C9C}"/>
                  </a:ext>
                </a:extLst>
              </p:cNvPr>
              <p:cNvSpPr/>
              <p:nvPr/>
            </p:nvSpPr>
            <p:spPr>
              <a:xfrm rot="16200000">
                <a:off x="7123302" y="725302"/>
                <a:ext cx="609600" cy="4797798"/>
              </a:xfrm>
              <a:prstGeom prst="moon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EAA34AF3-DA2B-466C-A61B-8CD6CB86DC32}"/>
                </a:ext>
              </a:extLst>
            </p:cNvPr>
            <p:cNvSpPr/>
            <p:nvPr/>
          </p:nvSpPr>
          <p:spPr>
            <a:xfrm rot="17200611">
              <a:off x="4423603" y="3303196"/>
              <a:ext cx="1742373" cy="771603"/>
            </a:xfrm>
            <a:prstGeom prst="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Frame 10">
            <a:extLst>
              <a:ext uri="{FF2B5EF4-FFF2-40B4-BE49-F238E27FC236}">
                <a16:creationId xmlns:a16="http://schemas.microsoft.com/office/drawing/2014/main" id="{F94AB5C5-4EBF-4645-8049-B670F7BDE114}"/>
              </a:ext>
            </a:extLst>
          </p:cNvPr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0050"/>
            <a:ext cx="7848600" cy="588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624356"/>
            <a:ext cx="7162800" cy="1854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18" y="6570255"/>
            <a:ext cx="6072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91AF6A-3169-4766-85D3-97AFFA950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84209"/>
            <a:ext cx="3124200" cy="19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2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71B9B7A-5738-474F-975D-7AB07AC1595F}"/>
              </a:ext>
            </a:extLst>
          </p:cNvPr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1BD6B-B007-4199-8EDD-51589030B5CB}"/>
              </a:ext>
            </a:extLst>
          </p:cNvPr>
          <p:cNvSpPr txBox="1"/>
          <p:nvPr/>
        </p:nvSpPr>
        <p:spPr>
          <a:xfrm>
            <a:off x="2209800" y="2057401"/>
            <a:ext cx="5867400" cy="2215991"/>
          </a:xfrm>
          <a:prstGeom prst="rect">
            <a:avLst/>
          </a:prstGeom>
          <a:solidFill>
            <a:srgbClr val="C0000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13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13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3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GB" sz="13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3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39D33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824345" y="533400"/>
            <a:ext cx="8409710" cy="1201271"/>
          </a:xfrm>
          <a:prstGeom prst="ribbon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/>
              <a:t>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134599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CF3AA-C2C6-4979-A3A5-77BC6DAAAAA0}"/>
              </a:ext>
            </a:extLst>
          </p:cNvPr>
          <p:cNvSpPr txBox="1"/>
          <p:nvPr/>
        </p:nvSpPr>
        <p:spPr>
          <a:xfrm>
            <a:off x="457200" y="3746971"/>
            <a:ext cx="4495800" cy="261610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শামছুন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নূর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মুরারগাঁও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য়</a:t>
            </a:r>
          </a:p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কো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ঞ্জ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>
                <a:cs typeface="NikoshBAN" pitchFamily="2" charset="0"/>
              </a:rPr>
              <a:t>E-mail : shadmanheya@gmail.com</a:t>
            </a:r>
          </a:p>
          <a:p>
            <a:pPr algn="ctr"/>
            <a:r>
              <a:rPr lang="en-US" sz="2800" dirty="0">
                <a:cs typeface="NikoshBAN" pitchFamily="2" charset="0"/>
              </a:rPr>
              <a:t>Contact no : 01712-307039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2">
            <a:extLst>
              <a:ext uri="{FF2B5EF4-FFF2-40B4-BE49-F238E27FC236}">
                <a16:creationId xmlns:a16="http://schemas.microsoft.com/office/drawing/2014/main" id="{13F07A95-8D27-4A42-8A34-4F5B4B2ED1A9}"/>
              </a:ext>
            </a:extLst>
          </p:cNvPr>
          <p:cNvSpPr/>
          <p:nvPr/>
        </p:nvSpPr>
        <p:spPr>
          <a:xfrm>
            <a:off x="5029200" y="1600200"/>
            <a:ext cx="4724400" cy="4724400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৫ম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উয়ারী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বটেশ্বর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837609-C938-452D-928B-87DC99680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70" y="1600200"/>
            <a:ext cx="1895130" cy="205305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93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616803"/>
            <a:ext cx="8381999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  <a:prstDash val="sysDash"/>
          </a:ln>
          <a:effectLst/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7F4A90-1508-4D6B-A77E-38AEC772C901}"/>
              </a:ext>
            </a:extLst>
          </p:cNvPr>
          <p:cNvSpPr txBox="1"/>
          <p:nvPr/>
        </p:nvSpPr>
        <p:spPr>
          <a:xfrm>
            <a:off x="2472397" y="3137487"/>
            <a:ext cx="3242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https://www.youtube.com/watch?v=fxNIDgQ_KL4&amp;t=23s</a:t>
            </a:r>
          </a:p>
        </p:txBody>
      </p:sp>
    </p:spTree>
    <p:extLst>
      <p:ext uri="{BB962C8B-B14F-4D97-AF65-F5344CB8AC3E}">
        <p14:creationId xmlns:p14="http://schemas.microsoft.com/office/powerpoint/2010/main" val="39300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122003"/>
            <a:ext cx="90678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নিদর্শন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775" y="990600"/>
            <a:ext cx="8172449" cy="13234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2314039"/>
            <a:ext cx="1676400" cy="177421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434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51313F-7111-4247-9F5D-E3FDAD5A8FB4}"/>
              </a:ext>
            </a:extLst>
          </p:cNvPr>
          <p:cNvGrpSpPr/>
          <p:nvPr/>
        </p:nvGrpSpPr>
        <p:grpSpPr>
          <a:xfrm>
            <a:off x="1981200" y="2667000"/>
            <a:ext cx="7622900" cy="1313033"/>
            <a:chOff x="0" y="1781885"/>
            <a:chExt cx="7622900" cy="1313033"/>
          </a:xfrm>
          <a:solidFill>
            <a:schemeClr val="accent3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2E731A-B294-4E18-BC1B-3B803973BCA8}"/>
                </a:ext>
              </a:extLst>
            </p:cNvPr>
            <p:cNvSpPr/>
            <p:nvPr/>
          </p:nvSpPr>
          <p:spPr>
            <a:xfrm>
              <a:off x="0" y="1781885"/>
              <a:ext cx="7622900" cy="131303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3BF12D-9701-4468-922A-B23B49CB49B3}"/>
                </a:ext>
              </a:extLst>
            </p:cNvPr>
            <p:cNvSpPr txBox="1"/>
            <p:nvPr/>
          </p:nvSpPr>
          <p:spPr>
            <a:xfrm>
              <a:off x="0" y="1781885"/>
              <a:ext cx="7622900" cy="131303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 dirty="0"/>
            </a:p>
          </p:txBody>
        </p:sp>
      </p:grpSp>
      <p:sp>
        <p:nvSpPr>
          <p:cNvPr id="13" name="Down Arrow 3">
            <a:extLst>
              <a:ext uri="{FF2B5EF4-FFF2-40B4-BE49-F238E27FC236}">
                <a16:creationId xmlns:a16="http://schemas.microsoft.com/office/drawing/2014/main" id="{41BEE66D-0CA2-4CA0-8700-78F29A9B130F}"/>
              </a:ext>
            </a:extLst>
          </p:cNvPr>
          <p:cNvSpPr/>
          <p:nvPr/>
        </p:nvSpPr>
        <p:spPr>
          <a:xfrm rot="16200000">
            <a:off x="1009684" y="3081745"/>
            <a:ext cx="1113718" cy="79999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A8BF9F-B0F8-41FD-9D2A-5668EBF03FBE}"/>
              </a:ext>
            </a:extLst>
          </p:cNvPr>
          <p:cNvSpPr txBox="1"/>
          <p:nvPr/>
        </p:nvSpPr>
        <p:spPr>
          <a:xfrm>
            <a:off x="2047237" y="2942045"/>
            <a:ext cx="7490825" cy="110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১৫-২-১- </a:t>
            </a:r>
            <a:r>
              <a:rPr lang="en-US" sz="3600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 মহাস্থানগড়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উয়ারী-বটেশ্বর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   </a:t>
            </a:r>
            <a:endParaRPr lang="en-US" sz="3600" kern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006C12-D1A3-4179-A9E0-2E4965D004A4}"/>
              </a:ext>
            </a:extLst>
          </p:cNvPr>
          <p:cNvSpPr/>
          <p:nvPr/>
        </p:nvSpPr>
        <p:spPr>
          <a:xfrm rot="16200000">
            <a:off x="-433660" y="3165167"/>
            <a:ext cx="2438400" cy="6331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GB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শিখনফল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1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1" y="5511225"/>
            <a:ext cx="7391399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Bottom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মহাস্থানগড় বগুড়া জেলার করতোয়া নদীর তীরে  অবস্থিত।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1" y="1295400"/>
            <a:ext cx="6629399" cy="4002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1692852" y="457200"/>
            <a:ext cx="667269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স্থানটির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4316850"/>
            <a:ext cx="1828800" cy="584775"/>
          </a:xfrm>
          <a:prstGeom prst="rect">
            <a:avLst/>
          </a:prstGeom>
          <a:solidFill>
            <a:srgbClr val="39D33D"/>
          </a:solidFill>
          <a:ln w="571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4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572869"/>
            <a:ext cx="1828800" cy="646331"/>
          </a:xfrm>
          <a:prstGeom prst="rect">
            <a:avLst/>
          </a:prstGeom>
          <a:solidFill>
            <a:srgbClr val="FFFF00"/>
          </a:solidFill>
          <a:ln w="57150">
            <a:noFill/>
            <a:prstDash val="sysDash"/>
          </a:ln>
          <a:scene3d>
            <a:camera prst="orthographicFront"/>
            <a:lightRig rig="flood" dir="t"/>
          </a:scene3d>
          <a:sp3d prstMaterial="flat">
            <a:bevelT w="146050" h="17145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191001"/>
            <a:ext cx="8839200" cy="707886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মৌর্য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স্থানটি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পুন্ড্রনগর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C62CD-F4F9-4BFB-91CE-60989BC953DC}"/>
              </a:ext>
            </a:extLst>
          </p:cNvPr>
          <p:cNvSpPr txBox="1"/>
          <p:nvPr/>
        </p:nvSpPr>
        <p:spPr>
          <a:xfrm>
            <a:off x="685800" y="1524000"/>
            <a:ext cx="8839200" cy="1371600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১৫০০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১৯০০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সাক্ষ্য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নিদর্শনটি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56ACF54-FF73-47F2-A0AE-2FD5B091FF5E}"/>
              </a:ext>
            </a:extLst>
          </p:cNvPr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511225"/>
            <a:ext cx="2286000" cy="584775"/>
          </a:xfrm>
          <a:prstGeom prst="rect">
            <a:avLst/>
          </a:prstGeom>
          <a:solidFill>
            <a:srgbClr val="39D3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ব্রাহ্মী শিলালিপি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5739825"/>
            <a:ext cx="1676400" cy="584775"/>
          </a:xfrm>
          <a:prstGeom prst="rect">
            <a:avLst/>
          </a:prstGeom>
          <a:solidFill>
            <a:srgbClr val="39D3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ভাস্কর্য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634425"/>
            <a:ext cx="3657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এসো আরো কিছু ছবি দেখি  </a:t>
            </a:r>
            <a:r>
              <a:rPr lang="en-US" sz="32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t="10873" r="7822" b="5146"/>
          <a:stretch/>
        </p:blipFill>
        <p:spPr>
          <a:xfrm>
            <a:off x="831515" y="1478318"/>
            <a:ext cx="3774910" cy="385568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Frame 8"/>
          <p:cNvSpPr/>
          <p:nvPr/>
        </p:nvSpPr>
        <p:spPr>
          <a:xfrm>
            <a:off x="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6536" y="6553200"/>
            <a:ext cx="612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28DBD-7388-4283-BFD4-CFAAE771A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23802"/>
          <a:stretch/>
        </p:blipFill>
        <p:spPr>
          <a:xfrm>
            <a:off x="5437939" y="1600201"/>
            <a:ext cx="3962400" cy="387727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  <p:extLst>
      <p:ext uri="{BB962C8B-B14F-4D97-AF65-F5344CB8AC3E}">
        <p14:creationId xmlns:p14="http://schemas.microsoft.com/office/powerpoint/2010/main" val="18142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406</Words>
  <Application>Microsoft Office PowerPoint</Application>
  <PresentationFormat>Custom</PresentationFormat>
  <Paragraphs>80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Agency FB</vt:lpstr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User</cp:lastModifiedBy>
  <cp:revision>132</cp:revision>
  <dcterms:created xsi:type="dcterms:W3CDTF">2006-08-16T00:00:00Z</dcterms:created>
  <dcterms:modified xsi:type="dcterms:W3CDTF">2020-07-12T17:29:11Z</dcterms:modified>
</cp:coreProperties>
</file>