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5" r:id="rId2"/>
    <p:sldId id="310" r:id="rId3"/>
    <p:sldId id="303" r:id="rId4"/>
    <p:sldId id="262" r:id="rId5"/>
    <p:sldId id="307" r:id="rId6"/>
    <p:sldId id="263" r:id="rId7"/>
    <p:sldId id="264" r:id="rId8"/>
    <p:sldId id="308" r:id="rId9"/>
    <p:sldId id="269" r:id="rId10"/>
    <p:sldId id="270" r:id="rId11"/>
    <p:sldId id="266" r:id="rId12"/>
    <p:sldId id="295" r:id="rId13"/>
    <p:sldId id="301" r:id="rId14"/>
    <p:sldId id="296" r:id="rId15"/>
    <p:sldId id="299" r:id="rId16"/>
    <p:sldId id="298" r:id="rId17"/>
    <p:sldId id="297" r:id="rId18"/>
    <p:sldId id="300" r:id="rId19"/>
    <p:sldId id="271" r:id="rId20"/>
    <p:sldId id="272" r:id="rId21"/>
    <p:sldId id="283" r:id="rId22"/>
    <p:sldId id="273" r:id="rId23"/>
    <p:sldId id="274" r:id="rId24"/>
    <p:sldId id="275" r:id="rId25"/>
    <p:sldId id="290" r:id="rId26"/>
    <p:sldId id="280" r:id="rId27"/>
    <p:sldId id="286" r:id="rId28"/>
    <p:sldId id="282" r:id="rId29"/>
    <p:sldId id="284" r:id="rId30"/>
    <p:sldId id="285" r:id="rId31"/>
    <p:sldId id="313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C5FF-6118-45FF-A908-9E0751E841E3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8230-1439-41E8-84FE-730DD9D4F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08230-1439-41E8-84FE-730DD9D4FD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8178798" cy="1002811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44" tIns="39022" rIns="78044" bIns="39022" rtlCol="0" anchor="ctr"/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905000"/>
            <a:ext cx="3887594" cy="41873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44" tIns="39022" rIns="78044" bIns="390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1905000"/>
            <a:ext cx="3777528" cy="41938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44" tIns="39022" rIns="78044" bIns="3902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1"/>
            <a:ext cx="8991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বা মানুষের কল্যানকর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 সেবা মূলক কাজ বলে।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কাজ করে সমাজ উন্নয়নের মধ্য দিয়ে নিজেকে বড়করা যায়।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209800" y="3352800"/>
            <a:ext cx="533400" cy="533400"/>
          </a:xfrm>
          <a:prstGeom prst="star7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2109355" y="762000"/>
            <a:ext cx="533400" cy="533400"/>
          </a:xfrm>
          <a:prstGeom prst="star7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1" y="656982"/>
            <a:ext cx="3934690" cy="3722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8024"/>
            <a:ext cx="4083050" cy="380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925887"/>
            <a:ext cx="5791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2771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হাইকিং ও প্রজেক্ট তৈরী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7467600" cy="41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71691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তাবু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দায়ক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885922" cy="429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33401"/>
            <a:ext cx="3276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হাইকিং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6576165" cy="5020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0814" y="304800"/>
            <a:ext cx="417116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/>
              <a:t>হাইকিং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1385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7391400" cy="4486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81000"/>
            <a:ext cx="37338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/>
              <a:t>তাবু বাস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4964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1" y="2057400"/>
            <a:ext cx="6362700" cy="429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545" y="538621"/>
            <a:ext cx="495091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সেবায় স্কাউট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381760"/>
            <a:ext cx="6842760" cy="493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3008" y="152400"/>
            <a:ext cx="494882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গেরো অনুশিলন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1" y="457200"/>
            <a:ext cx="8039100" cy="4768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5891" y="533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মনুষকে সেবা মূলক কাজ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4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9233" t="29156" r="59567" b="16622"/>
          <a:stretch>
            <a:fillRect/>
          </a:stretch>
        </p:blipFill>
        <p:spPr>
          <a:xfrm>
            <a:off x="7162800" y="990600"/>
            <a:ext cx="4220463" cy="4750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615732" cy="401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10744200" cy="3962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হোক বড় হো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কাজ করে মানুষের সেবা করাই স্কাউট ও গার্ল গাইডের উদ্দেশ্য। সমাজে কল্যান কর কাজের মধ্য দিয়ে </a:t>
            </a:r>
          </a:p>
          <a:p>
            <a:pPr marL="0" indent="0">
              <a:buNone/>
            </a:pP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গুনাবলি অর্জিত হয়।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4343400" cy="1219200"/>
          </a:xfrm>
        </p:spPr>
        <p:txBody>
          <a:bodyPr>
            <a:no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7848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গুনাবলী কী </a:t>
            </a:r>
          </a:p>
          <a:p>
            <a:pPr marL="0" indent="0">
              <a:buNone/>
            </a:pP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অর্জণ করা যায় ব্যাখ্যা কর ।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r="-272" b="9538"/>
          <a:stretch/>
        </p:blipFill>
        <p:spPr>
          <a:xfrm>
            <a:off x="9296400" y="152400"/>
            <a:ext cx="2210532" cy="27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6" y="381000"/>
            <a:ext cx="6934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1725" y="5410200"/>
            <a:ext cx="4240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স্কাউটের চিহ্ন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0080"/>
            <a:ext cx="7848600" cy="452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334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 দেখানো হচ্ছে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9144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 ও গাইডরা সব সময়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	   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 সম্মান করে।</a:t>
            </a: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গাইডের মূল মন্ত্র হল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 প্রস্তুত</a:t>
            </a:r>
          </a:p>
        </p:txBody>
      </p:sp>
      <p:sp>
        <p:nvSpPr>
          <p:cNvPr id="4" name="Heart 3"/>
          <p:cNvSpPr/>
          <p:nvPr/>
        </p:nvSpPr>
        <p:spPr>
          <a:xfrm>
            <a:off x="2438400" y="1295400"/>
            <a:ext cx="609600" cy="685800"/>
          </a:xfrm>
          <a:prstGeom prst="hear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2514600" y="3733800"/>
            <a:ext cx="609600" cy="685800"/>
          </a:xfrm>
          <a:prstGeom prst="hear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3809999" cy="2258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4191000" cy="2258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3962400" cy="2633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4267200" cy="2588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4864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সমস্যায় সহয্য কারা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65918"/>
            <a:ext cx="6324600" cy="5821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5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আহত ব্যাক্তিকে সর্ব প্রথম যে সাহায্য করা হয় তাকে প্রাথমিক চিকিৎসা বলে।</a:t>
            </a:r>
          </a:p>
          <a:p>
            <a:pPr marL="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 </a:t>
            </a:r>
            <a:endParaRPr lang="en-US" sz="5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ডক্তার আসার আগে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রোগির অবনতি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5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রোগিকে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নিরাপেদ 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হসপাতালে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25658" y="4876800"/>
            <a:ext cx="4572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5623" y="3236740"/>
            <a:ext cx="4572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5623" y="1901480"/>
            <a:ext cx="609600" cy="4572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0" y="1297743"/>
            <a:ext cx="2607008" cy="1664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80" y="3162300"/>
            <a:ext cx="2607008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51" y="5076684"/>
            <a:ext cx="2555237" cy="16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686800" cy="1096962"/>
          </a:xfrm>
        </p:spPr>
        <p:txBody>
          <a:bodyPr>
            <a:noAutofit/>
          </a:bodyPr>
          <a:lstStyle/>
          <a:p>
            <a:r>
              <a:rPr lang="bn-BD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উপকরণ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প্যাড</a:t>
            </a:r>
          </a:p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 মুক্ত তুলা</a:t>
            </a:r>
          </a:p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ডেটল/সেভলন</a:t>
            </a:r>
          </a:p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এন্টিসেপটি পাউডার</a:t>
            </a:r>
          </a:p>
          <a:p>
            <a:pPr marL="0" indent="0">
              <a:buNone/>
            </a:pP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কাঁচি</a:t>
            </a:r>
          </a:p>
          <a:p>
            <a:pPr marL="0" indent="0">
              <a:buNone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ওষুধ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590800" y="57912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514600" y="48768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514600" y="39624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2590800" y="30480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514600" y="22098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514600" y="1295400"/>
            <a:ext cx="457200" cy="4572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568319"/>
            <a:ext cx="7391400" cy="4542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1" y="5486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স্কাউটদের প্রশিক্ষণ দেয়া হচ্ছে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90600"/>
            <a:ext cx="4495800" cy="1325562"/>
          </a:xfrm>
        </p:spPr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108204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হাইকিং বলিতে কী </a:t>
            </a:r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 </a:t>
            </a:r>
            <a:r>
              <a:rPr lang="bn-BD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</a:t>
            </a:r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7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2400" y="3048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6600" y="533400"/>
            <a:ext cx="4835188" cy="144779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819400"/>
            <a:ext cx="4401334" cy="20621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শ্রেণিঃ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 ৮ম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বিষয়ঃ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শারীরিক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শিক্ষা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Light" pitchFamily="2" charset="0"/>
              <a:cs typeface="NikoshLight" pitchFamily="2" charset="0"/>
            </a:endParaRP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সময়ঃ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 ৪৫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মিনিট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তারিখঃ২৮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জুন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২০</a:t>
            </a: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Light" pitchFamily="2" charset="0"/>
                <a:cs typeface="NikoshLight" pitchFamily="2" charset="0"/>
              </a:rPr>
              <a:t>২০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2971800" cy="792162"/>
          </a:xfrm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828800"/>
            <a:ext cx="838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কয়েকটি উপকরনের নাম বল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কাজ কাকে বলে ব্যাখ্যা কর।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2895600" y="2057400"/>
            <a:ext cx="533400" cy="457200"/>
          </a:xfrm>
          <a:prstGeom prst="star24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4-Point Star 9"/>
          <p:cNvSpPr/>
          <p:nvPr/>
        </p:nvSpPr>
        <p:spPr>
          <a:xfrm>
            <a:off x="2819400" y="3886200"/>
            <a:ext cx="533400" cy="457200"/>
          </a:xfrm>
          <a:prstGeom prst="star24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"/>
            <a:ext cx="3817306" cy="2916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457200" y="609600"/>
            <a:ext cx="2538333" cy="234957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7353" r="28743" b="1"/>
          <a:stretch/>
        </p:blipFill>
        <p:spPr>
          <a:xfrm rot="5400000">
            <a:off x="9040887" y="139231"/>
            <a:ext cx="2610788" cy="29019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109728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bn-BD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 ও গার্ল গাইডের কাজের মাধ্যমে সমাজের উন্নয়ন করানো সম্ভব তোমার সপক্ষে যুক্তি দেখাও</a:t>
            </a:r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4.44444E-6 L 2.08333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ownload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516467"/>
            <a:ext cx="7740286" cy="57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2267" y="2616200"/>
            <a:ext cx="1731564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334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334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707075"/>
            <a:ext cx="3788725" cy="378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03119"/>
            <a:ext cx="3276600" cy="374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105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80" y="1086829"/>
            <a:ext cx="4156297" cy="363507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31" y="1056839"/>
            <a:ext cx="4561695" cy="36500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137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95250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8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স্কাউটিং </a:t>
            </a:r>
            <a:r>
              <a:rPr lang="bn-BD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গার্ল গাইডিং</a:t>
            </a:r>
            <a:endParaRPr lang="en-US" sz="8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33400"/>
            <a:ext cx="3657600" cy="914400"/>
          </a:xfrm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2709"/>
            <a:ext cx="8839200" cy="3553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১।হাইকিং করা ও প্রজেক্টের নিয়মাবলি বর্ণনা করতে পারবে।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২।নেতৃত্বদান ও মানবসেবায় স্কাউট ও গার্ল গাইডের গুরুত্ব ব্যাখ্যা করতে পারবে।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৩।প্রাথমিক প্রতিবিধান/চিকিৎসার প্রভাব বিশ্লেষণ করতে পারবে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4044749" cy="41380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2114" y="304800"/>
            <a:ext cx="3755037" cy="246088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জন্ম</a:t>
            </a:r>
            <a:r>
              <a:rPr lang="en-US" sz="2400" dirty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তারিখঃ২২ফেব্রুয়ারী,১৮৫৭।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মৃত্যু</a:t>
            </a:r>
            <a:r>
              <a:rPr lang="en-US" sz="2400" dirty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তারিখঃ৮ জানুয়ারী,১৯৪১।</a:t>
            </a:r>
          </a:p>
        </p:txBody>
      </p:sp>
      <p:sp>
        <p:nvSpPr>
          <p:cNvPr id="7" name="Oval 6"/>
          <p:cNvSpPr/>
          <p:nvPr/>
        </p:nvSpPr>
        <p:spPr>
          <a:xfrm>
            <a:off x="6282666" y="3048000"/>
            <a:ext cx="4613934" cy="3080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পিতার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নামঃরেভারেন্ট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এইচ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জি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ব্যাডেন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পাওয়েল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মাতার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নামঃহেনরিয়েটা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গ্রেসা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" pitchFamily="2" charset="0"/>
                <a:cs typeface="NikoshLight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279930"/>
            <a:ext cx="438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স্কাউট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প্রর্বতক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রবার্ট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স্টীফেনশন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স্মীথ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লর্ড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বেডেন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পাওয়েল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09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6477000" cy="4198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181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সামাজক উন্নয়ন মুলক 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u">
      <a:majorFont>
        <a:latin typeface="Shonar Bangla"/>
        <a:ea typeface=""/>
        <a:cs typeface=""/>
      </a:majorFont>
      <a:minorFont>
        <a:latin typeface="Shonar Bang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344</Words>
  <Application>Microsoft Office PowerPoint</Application>
  <PresentationFormat>Widescreen</PresentationFormat>
  <Paragraphs>70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NikoshBAN</vt:lpstr>
      <vt:lpstr>NikoshLight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হাইকিং ও প্রজেক্ট তৈরী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প্রাথমিক চিকিৎসার উপকরণ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prakash</dc:creator>
  <cp:lastModifiedBy>Masud</cp:lastModifiedBy>
  <cp:revision>139</cp:revision>
  <dcterms:created xsi:type="dcterms:W3CDTF">2006-08-16T00:00:00Z</dcterms:created>
  <dcterms:modified xsi:type="dcterms:W3CDTF">2020-07-12T15:01:42Z</dcterms:modified>
</cp:coreProperties>
</file>