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8503-1892-42B4-B403-C1611EA94D81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D474-7795-41CF-8C56-B5AD0591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24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8503-1892-42B4-B403-C1611EA94D81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D474-7795-41CF-8C56-B5AD0591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55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8503-1892-42B4-B403-C1611EA94D81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D474-7795-41CF-8C56-B5AD0591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6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8503-1892-42B4-B403-C1611EA94D81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D474-7795-41CF-8C56-B5AD0591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00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8503-1892-42B4-B403-C1611EA94D81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D474-7795-41CF-8C56-B5AD0591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7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8503-1892-42B4-B403-C1611EA94D81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D474-7795-41CF-8C56-B5AD0591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45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8503-1892-42B4-B403-C1611EA94D81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D474-7795-41CF-8C56-B5AD0591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8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8503-1892-42B4-B403-C1611EA94D81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D474-7795-41CF-8C56-B5AD0591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1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8503-1892-42B4-B403-C1611EA94D81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D474-7795-41CF-8C56-B5AD0591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0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8503-1892-42B4-B403-C1611EA94D81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D474-7795-41CF-8C56-B5AD0591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0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8503-1892-42B4-B403-C1611EA94D81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D474-7795-41CF-8C56-B5AD0591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3000">
              <a:schemeClr val="accent3">
                <a:lumMod val="20000"/>
                <a:lumOff val="80000"/>
              </a:schemeClr>
            </a:gs>
            <a:gs pos="0">
              <a:schemeClr val="accent1">
                <a:lumMod val="5000"/>
                <a:lumOff val="95000"/>
              </a:schemeClr>
            </a:gs>
            <a:gs pos="19000">
              <a:schemeClr val="accent1">
                <a:lumMod val="40000"/>
                <a:lumOff val="60000"/>
              </a:schemeClr>
            </a:gs>
            <a:gs pos="95000">
              <a:schemeClr val="accent1">
                <a:lumMod val="30000"/>
                <a:lumOff val="70000"/>
              </a:schemeClr>
            </a:gs>
          </a:gsLst>
          <a:lin ang="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D8503-1892-42B4-B403-C1611EA94D81}" type="datetimeFigureOut">
              <a:rPr lang="en-US" smtClean="0"/>
              <a:t>12-Jul-20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CD474-7795-41CF-8C56-B5AD05916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7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pallabhaldar10@gmail.co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44392" y="200025"/>
            <a:ext cx="8827016" cy="7143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8912" y="1157288"/>
            <a:ext cx="7135788" cy="52093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5820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00363" y="2147066"/>
            <a:ext cx="6900862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6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587" y="3781260"/>
            <a:ext cx="11503901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ডিজিটালাইজেশনের কয়েকটি উদাহরন দাও 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69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394" y="82690"/>
            <a:ext cx="11633477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আরো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96" y="1017614"/>
            <a:ext cx="5717407" cy="296161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405" y="1017614"/>
            <a:ext cx="5179467" cy="30299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309396" y="4093768"/>
            <a:ext cx="57174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পাবলিক পরীক্ষার ফলাফল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63406" y="4047602"/>
            <a:ext cx="51794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অনলাইনে ভর্তি কার্যক্রম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394" y="5417207"/>
            <a:ext cx="11633478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পরীক্ষার ফলাফল থেকে শুরু করে  ভর্তিসহ শিক্ষা প্রতিষ্ঠানের সকল কাজ অনলাইনে হয়ে থাকে ।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53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095" y="181529"/>
            <a:ext cx="11674861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আরো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95" y="1057296"/>
            <a:ext cx="5356664" cy="29621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1462" y="1080464"/>
            <a:ext cx="5633494" cy="2962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240095" y="4240924"/>
            <a:ext cx="535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লাইনে দাঁড়িয়ে টিকিট ক্রয়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1159" y="4162097"/>
            <a:ext cx="5403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ইন্টারনেটের মাধ্যমে টিকিট ক্রয়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094" y="5391807"/>
            <a:ext cx="11674861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 এখন লাইনে না দাঁড়িয়ে অনলাইন ব্যবহার করে প্রযুক্তি দিয়ে ট্রেনসহ সকল পরিবহনের টিকিট ক্রয় করতে পারে 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52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0369" y="2214562"/>
            <a:ext cx="6143625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0038" y="4000500"/>
            <a:ext cx="11687175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00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86100" y="1042988"/>
            <a:ext cx="5757862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60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7163" y="3043237"/>
            <a:ext cx="11815763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বাংলাদেশ বলতে কি বুঝ ? 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তুমি প্রতিদিন ব্যবহার কর এমন দুটি প্রযুক্তির নাম বল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63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396" y="2171700"/>
            <a:ext cx="9763125" cy="303609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bn-IN" sz="67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 </a:t>
            </a:r>
            <a:br>
              <a:rPr lang="bn-IN" sz="67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40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এলাকায় ৪ টি কেন্দ্রের নাম লিখ যা ডিজিটাল প্রযুক্তির মাধ্যমে সেবা দিয়ে থাকে । </a:t>
            </a:r>
            <a:endParaRPr lang="en-US" sz="44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31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00351" y="514351"/>
            <a:ext cx="7086600" cy="5976249"/>
            <a:chOff x="2800351" y="514351"/>
            <a:chExt cx="7086600" cy="5976249"/>
          </a:xfrm>
        </p:grpSpPr>
        <p:sp>
          <p:nvSpPr>
            <p:cNvPr id="2" name="Flowchart: Punched Tape 1"/>
            <p:cNvSpPr/>
            <p:nvPr/>
          </p:nvSpPr>
          <p:spPr>
            <a:xfrm>
              <a:off x="2800351" y="514351"/>
              <a:ext cx="7086600" cy="2457450"/>
            </a:xfrm>
            <a:prstGeom prst="flowChartPunchedTap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সবাইকে ধন্যবাদ </a:t>
              </a:r>
              <a:endParaRPr lang="en-US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7749" y="3100389"/>
              <a:ext cx="3286126" cy="33902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213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8" y="2967531"/>
            <a:ext cx="5829299" cy="317009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নামঃ- পল্লব হালদার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 আইসিটি )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ফান্দাউক পন্ডিতরাম উচ্চ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বিদ্যালয়,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নাসিরনগর,ব্রাহ্মণবাড়িয়া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ইমেইলঃ- </a:t>
            </a:r>
            <a:r>
              <a:rPr lang="en-US" sz="2800" dirty="0" smtClean="0">
                <a:latin typeface="Arial Narrow" panose="020B0606020202030204" pitchFamily="34" charset="0"/>
                <a:cs typeface="NikoshBAN" panose="02000000000000000000" pitchFamily="2" charset="0"/>
                <a:hlinkClick r:id="rId2"/>
              </a:rPr>
              <a:t>pallabhaldar10@gmail.com</a:t>
            </a:r>
            <a:r>
              <a:rPr lang="en-US" sz="2800" dirty="0" smtClean="0">
                <a:latin typeface="Arial Narrow" panose="020B0606020202030204" pitchFamily="34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6211" y="331076"/>
            <a:ext cx="2005478" cy="2333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6403017" y="2967531"/>
            <a:ext cx="5386387" cy="344709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১ম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৪০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তারিখঃ-১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/০৭/২০২০ খ্রিঃ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021" y="364578"/>
            <a:ext cx="1813034" cy="22662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3846787" y="583324"/>
            <a:ext cx="3988676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11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375" y="97626"/>
            <a:ext cx="11653851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5" y="1014845"/>
            <a:ext cx="5726906" cy="352425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799" y="1014845"/>
            <a:ext cx="5586427" cy="352425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33375" y="4686300"/>
            <a:ext cx="5624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ইউনিয়ন তথ্য সেবা কেন্দ্র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15138" y="4663351"/>
            <a:ext cx="517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ইউনিয়ন তথ্য সেবা কেন্দ্র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3375" y="5665648"/>
            <a:ext cx="11653851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 ইউনিয়ন পরিষদে এখন অনলাইনের বিভিন্ন সেবা দিয়ে থাকে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44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9" y="82690"/>
            <a:ext cx="11750082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আরো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1039264"/>
            <a:ext cx="5800726" cy="320768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228599" y="4400550"/>
            <a:ext cx="58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অনলাইনে পণ্য ক্রয় বিক্রয়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35503" y="4429125"/>
            <a:ext cx="57431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একাধিক ব্যক্তির সাথে যোগাযোগ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5415634"/>
            <a:ext cx="11750082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 এখন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অনলাইনে যে কোন পণ্য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ক্রয় বিক্রয় করা যায় । প্রযুক্তির ফলে ছবি দেখে কথা বলা যায়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513" y="1023546"/>
            <a:ext cx="5369094" cy="328462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5131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5964" y="214313"/>
            <a:ext cx="8276717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964" y="1028698"/>
            <a:ext cx="8276718" cy="46504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985964" y="5942823"/>
            <a:ext cx="8276718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ডিজিটাল বাংলাদেশ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46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9902" y="82690"/>
            <a:ext cx="1204741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আরো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8607" y="1049394"/>
            <a:ext cx="5068705" cy="348138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TextBox 8"/>
          <p:cNvSpPr txBox="1"/>
          <p:nvPr/>
        </p:nvSpPr>
        <p:spPr>
          <a:xfrm>
            <a:off x="266751" y="5744582"/>
            <a:ext cx="4886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03" y="1049979"/>
            <a:ext cx="6621044" cy="348138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/>
          <p:cNvSpPr txBox="1"/>
          <p:nvPr/>
        </p:nvSpPr>
        <p:spPr>
          <a:xfrm>
            <a:off x="266751" y="4790770"/>
            <a:ext cx="5491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কর্মসংস্থানের সৃষ্টি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68607" y="4789599"/>
            <a:ext cx="5123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প্রশিক্ষণ দিয়ে বেকারত্ব দূর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437" y="5799143"/>
            <a:ext cx="12065875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আইসিটির ফলে বিভিন্ন কর্মক্ষেত্র সৃষ্টি হয়েছে, এজন্য বেকারত্বও দূর হয়েছে।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77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4559" y="180695"/>
            <a:ext cx="4259820" cy="16033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310055" y="2069832"/>
            <a:ext cx="11508828" cy="28007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IN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 শিক্ষার্থীরা যা অর্জন করবে</a:t>
            </a:r>
            <a:r>
              <a:rPr lang="bn-IN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........</a:t>
            </a:r>
          </a:p>
          <a:p>
            <a:r>
              <a:rPr lang="bn-IN" sz="4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বলতে কি বুঝায় তা বলতে পারবে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endParaRPr lang="bn-IN" sz="44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সকল ক্ষেত্রে ডিজিটালের ছোঁয়া লেগেছে তা ব্যাখ্যা করতে পারবে 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5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068" y="82690"/>
            <a:ext cx="1191528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আরো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67" y="967547"/>
            <a:ext cx="5439926" cy="31137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827" y="967547"/>
            <a:ext cx="6227524" cy="31137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141067" y="4346766"/>
            <a:ext cx="5439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এটিএম বুথ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28827" y="4347371"/>
            <a:ext cx="6227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ইলেকট্রনিক ভোটিং মেশিন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067" y="5320110"/>
            <a:ext cx="11915284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এটিএম বুথে যে কোন সময় টাকা উত্তোলন করা যায়।আর ইলেকট্রনিক ভোটিং মেশিন হল গনতন্ত্রের আরো এক স্বচ্ছতার প্রতিশ্রুতি।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68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660" y="82690"/>
            <a:ext cx="11578075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আরো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660" y="973857"/>
            <a:ext cx="5510050" cy="374764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111" y="973857"/>
            <a:ext cx="5153624" cy="386024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91660" y="4873986"/>
            <a:ext cx="5510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অনলাইনে কৃষি পরামর্শ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11160" y="4930285"/>
            <a:ext cx="5153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সাবমেরিন ক্যাবল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7103" y="5534561"/>
            <a:ext cx="11787187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সাবমেরিন ক্যাবলের জন্য ইন্টারনেটের গতি বৃদ্ধি পেয়েছে তার জন্য অনলাইনে কাজ করতে সহজ হয়েছে 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857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323</Words>
  <Application>Microsoft Office PowerPoint</Application>
  <PresentationFormat>Widescreen</PresentationFormat>
  <Paragraphs>54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বাড়ির কাজ    তোমার এলাকায় ৪ টি কেন্দ্রের নাম লিখ যা ডিজিটাল প্রযুক্তির মাধ্যমে সেবা দিয়ে থাকে ।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</dc:creator>
  <cp:lastModifiedBy>PALLAB</cp:lastModifiedBy>
  <cp:revision>150</cp:revision>
  <dcterms:created xsi:type="dcterms:W3CDTF">2020-07-05T14:06:37Z</dcterms:created>
  <dcterms:modified xsi:type="dcterms:W3CDTF">2020-07-12T13:19:30Z</dcterms:modified>
</cp:coreProperties>
</file>