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3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4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3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0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5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0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0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499A-E59E-4FA3-9642-A85FCE6CB939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1F60C-A3BA-4BDC-8006-841F1CD5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allabhaldar10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57375" y="142875"/>
            <a:ext cx="8301038" cy="7143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0" y="971551"/>
            <a:ext cx="8745669" cy="5133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5614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3" y="2114550"/>
            <a:ext cx="11758612" cy="2652713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*দুইটি প্রযুক্তির নাম লিখ এবং এর সুবিধাগুলো বল যা তুমি প্রতিদিন ব্যবহার কর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8" y="63561"/>
            <a:ext cx="1156811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3" y="840319"/>
            <a:ext cx="5838826" cy="3593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175" y="844610"/>
            <a:ext cx="5462125" cy="35888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19073" y="4612468"/>
            <a:ext cx="583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 বা সরু কাচ তন্তু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2487" y="4701981"/>
            <a:ext cx="514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 ব্রাউজিং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073" y="5499379"/>
            <a:ext cx="1170622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 আবিষ্কার ফলে ইন্টারনেটের গতি 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পেয়েছে,বিনোদনে এর প্রভাব পড়েছে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2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63561"/>
            <a:ext cx="1177556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1012878"/>
            <a:ext cx="5429250" cy="29945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65" y="921333"/>
            <a:ext cx="5101217" cy="29945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488" y="4248880"/>
            <a:ext cx="491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এনালগ কম্পিউটার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6650" y="4155816"/>
            <a:ext cx="422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কম্পিউটার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3" y="5343525"/>
            <a:ext cx="1188986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আবিষ্কার উন্নতির ফলে বিনোদন সহজ হয়েছে, যার সুবিধা যে কোন ব্যক্তি নিতে পারে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1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2057400"/>
            <a:ext cx="11887200" cy="3467101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IN" sz="67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কিভাবে প্রতিটি ব্যক্তি প্রযুক্তির মাধ্যমে বিনোদনের সাথে যুক্ত থাকতে পারবে এ সম্পর্কে পাচঁটি বাক্য লিখ ।  </a:t>
            </a:r>
            <a:b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7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137" y="63561"/>
            <a:ext cx="11568113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370" y="957261"/>
            <a:ext cx="5203880" cy="32432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957261"/>
            <a:ext cx="5791541" cy="32432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38137" y="4414838"/>
            <a:ext cx="5791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স্যাটেলাইট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2370" y="4461004"/>
            <a:ext cx="5120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 ডিস এন্টেনা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221" y="5337038"/>
            <a:ext cx="11872913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স্যাটেলাইট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জন্য বিনোদন আরো সহজ হয়েছে, যার সুবিধা আমরা সকলে নিয়ে থাকি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0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388" y="1563748"/>
            <a:ext cx="11439525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</a:p>
          <a:p>
            <a:pPr algn="ctr"/>
            <a:endParaRPr lang="bn-IN" sz="60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*তোমরা কি কি প্রযুক্তির মাধ্যমে বিনোদন উপভোগ কর তা বল?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বর্তমানে সবচেয়ে বেশী ব্যবহৃত হয় এমন একটি প্রযুক্তির নাম বল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5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1" y="63561"/>
            <a:ext cx="1140142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942975"/>
            <a:ext cx="5085669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486" y="942975"/>
            <a:ext cx="5706839" cy="29865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42900" y="4226995"/>
            <a:ext cx="528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পুরনো দিনের বিনোদন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7486" y="4143945"/>
            <a:ext cx="570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ভার্চুয়াল বিনোদন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4" y="5414963"/>
            <a:ext cx="1153001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আগের দিনে কলের গান ছিল শুধু ধনীদের বিনোদনের মাধ্যম,আধুনিক যুগে সকলের হাতের মুঠোয় বিনোদনের প্রযুক্তি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2208213"/>
            <a:ext cx="11844338" cy="2387600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r>
              <a:rPr lang="bn-IN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br>
              <a:rPr lang="bn-IN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বাড়িতে আছে এমন দুটি প্রযুক্তির নাম লিখ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যা তুমি শিক্ষামূলক কাজে ব্যবহার কর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পাচঁটি করে </a:t>
            </a:r>
            <a:r>
              <a:rPr lang="bn-IN" sz="400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 কর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6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7525" y="154840"/>
            <a:ext cx="677227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38" y="1428750"/>
            <a:ext cx="7658100" cy="514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64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6787" y="183274"/>
            <a:ext cx="398867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871" y="364578"/>
            <a:ext cx="1813034" cy="22662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998" y="364578"/>
            <a:ext cx="2005478" cy="233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28588" y="2967531"/>
            <a:ext cx="5829299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নামঃ- পল্লব হালদার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আইসিটি )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ফান্দাউক পন্ডিতরাম 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বিদ্যালয়,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নাসিরনগর,ব্রাহ্মণবাড়িয়া ।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ইমেইলঃ- 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  <a:hlinkClick r:id="rId4"/>
              </a:rPr>
              <a:t>pallabhaldar10@gmail.com</a:t>
            </a:r>
            <a:r>
              <a:rPr lang="en-US" sz="3200" dirty="0" smtClean="0">
                <a:latin typeface="Arial Narrow" panose="020B0606020202030204" pitchFamily="34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2213" y="2967530"/>
            <a:ext cx="5386387" cy="34470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১ম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সময়ঃ-৪০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১২-০৭-২০২০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6" y="1014411"/>
            <a:ext cx="5810252" cy="34861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1" y="1014411"/>
            <a:ext cx="5238752" cy="34861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26233" y="4657722"/>
            <a:ext cx="5443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সিনেমা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63" y="4657722"/>
            <a:ext cx="4171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6" y="5543550"/>
            <a:ext cx="1191577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একসময় সিনেমা হল এবং টেলিভিশন ছিল বিনোদনের  একমাত্র মাধ্যম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6" y="138974"/>
            <a:ext cx="1191577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5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057" y="82690"/>
            <a:ext cx="1131028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57" y="933449"/>
            <a:ext cx="5732735" cy="32813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55" y="923226"/>
            <a:ext cx="4892361" cy="32556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37061" y="4575245"/>
            <a:ext cx="5833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টেপরেকর্ডার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1935" y="4465071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265" y="5423216"/>
            <a:ext cx="1198721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 কয়েক বছর আগেও টেপরেকর্ডার এবং রেডিও ই ছিল বিনোদনের একমাত্র মাধ্যম 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5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917" y="96766"/>
            <a:ext cx="817405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918" y="936485"/>
            <a:ext cx="8174050" cy="45927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528763" y="5857876"/>
            <a:ext cx="841533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বিনোদন ও তথ্য প্রযুক্তি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1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61" y="150493"/>
            <a:ext cx="11706229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4" y="993636"/>
            <a:ext cx="5581651" cy="31935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826" y="993635"/>
            <a:ext cx="5683764" cy="31935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1924" y="4457700"/>
            <a:ext cx="5581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 পালার মাধ্যমে বিনোদন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7950" y="4457700"/>
            <a:ext cx="548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মোবাইলের মাধ্যমে বিনোদন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361" y="5291674"/>
            <a:ext cx="11777666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একসময় যাত্রা পালা ছাড়া আর কোন বিনোদন ছিল না,এখন প্রযুক্তির উন্নতির ফলে ধরন পাল্টে গেছে 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5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43025"/>
            <a:ext cx="10801350" cy="3900488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bn-IN" sz="67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যা অর্জন করবে............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বিনোদনের বিভিন্ন মাধ্যম গুলো চিহ্নিত করতে পারবে । </a:t>
            </a:r>
            <a:b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প্রযুক্তির জন্য বিনোদনের কি রকম পরিবর্তন এসেছে তা তুলনা করতে পারবে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4" y="85725"/>
            <a:ext cx="1192565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4" y="993632"/>
            <a:ext cx="4880437" cy="38355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210" y="1022209"/>
            <a:ext cx="6849178" cy="38355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54239" y="5143494"/>
            <a:ext cx="4543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আদিবাসীদের বিনোদন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3543" y="5000621"/>
            <a:ext cx="6386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 যাত্রা পালা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4" y="5994253"/>
            <a:ext cx="11925654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আদিবাসীদের নৃত্য, গ্রামীণ যাত্রা পালা এটাই ছিল একসময়ের সেরা বিনোদন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6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271463"/>
            <a:ext cx="11763375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আরো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239972"/>
            <a:ext cx="4876800" cy="34956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1239973"/>
            <a:ext cx="6242276" cy="34956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09550" y="4735648"/>
            <a:ext cx="5934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 ফুটবল খেলা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7075" y="4735648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চায়ের দোকানে টেলিভিশন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8" y="5443534"/>
            <a:ext cx="11787187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যখন প্রযুক্তির এত ব্যবহার ছিল না তখন,মানুষ এভাবে খেলা উপভোগ করত এবং চায়ের দোকানে বসে সিনেমা দেখত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3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306</Words>
  <Application>Microsoft Office PowerPoint</Application>
  <PresentationFormat>Widescreen</PresentationFormat>
  <Paragraphs>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শিখন ফল   এই পাঠ শেষে শিক্ষার্থীরা যা অর্জন করবে............ ১। বিনোদনের বিভিন্ন মাধ্যম গুলো চিহ্নিত করতে পারবে ।  ২। প্রযুক্তির জন্য বিনোদনের কি রকম পরিবর্তন এসেছে তা তুলনা করতে পারবে । </vt:lpstr>
      <vt:lpstr>PowerPoint Presentation</vt:lpstr>
      <vt:lpstr>PowerPoint Presentation</vt:lpstr>
      <vt:lpstr>একক কাজ  *দুইটি প্রযুক্তির নাম লিখ এবং এর সুবিধাগুলো বল যা তুমি প্রতিদিন ব্যবহার কর । </vt:lpstr>
      <vt:lpstr>PowerPoint Presentation</vt:lpstr>
      <vt:lpstr>PowerPoint Presentation</vt:lpstr>
      <vt:lpstr>জোড়ায় কাজ * কিভাবে প্রতিটি ব্যক্তি প্রযুক্তির মাধ্যমে বিনোদনের সাথে যুক্ত থাকতে পারবে এ সম্পর্কে পাচঁটি বাক্য লিখ ।      </vt:lpstr>
      <vt:lpstr>PowerPoint Presentation</vt:lpstr>
      <vt:lpstr>PowerPoint Presentation</vt:lpstr>
      <vt:lpstr>PowerPoint Presentation</vt:lpstr>
      <vt:lpstr>                                     বাড়ির কাজ  তোমার বাড়িতে আছে এমন দুটি প্রযুক্তির নাম লিখ যা তুমি শিক্ষামূলক কাজে ব্যবহার কর এবং পাচঁটি করে বাক্য তৈরি কর ।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</dc:creator>
  <cp:lastModifiedBy>PALLAB</cp:lastModifiedBy>
  <cp:revision>110</cp:revision>
  <dcterms:created xsi:type="dcterms:W3CDTF">2020-07-06T04:38:48Z</dcterms:created>
  <dcterms:modified xsi:type="dcterms:W3CDTF">2020-07-12T15:29:46Z</dcterms:modified>
</cp:coreProperties>
</file>