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3" r:id="rId3"/>
    <p:sldId id="259" r:id="rId4"/>
    <p:sldId id="271" r:id="rId5"/>
    <p:sldId id="274" r:id="rId6"/>
    <p:sldId id="262" r:id="rId7"/>
    <p:sldId id="267" r:id="rId8"/>
    <p:sldId id="264" r:id="rId9"/>
    <p:sldId id="265" r:id="rId10"/>
    <p:sldId id="266" r:id="rId11"/>
    <p:sldId id="261" r:id="rId12"/>
    <p:sldId id="272" r:id="rId13"/>
    <p:sldId id="256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CB581-9C9D-4B01-AA67-88FA9239AD7E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DD949-BFD4-47A5-A1CD-DD7F8D58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5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DD949-BFD4-47A5-A1CD-DD7F8D5862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1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758" y="1371600"/>
            <a:ext cx="6512642" cy="13716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are you</a:t>
            </a:r>
            <a:endParaRPr lang="en-US" sz="8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28600"/>
            <a:ext cx="6041923" cy="156966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endParaRPr lang="en-US" sz="9600" b="1" cap="none" spc="0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5761" y="1447800"/>
            <a:ext cx="9414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00B050"/>
                </a:solidFill>
              </a:rPr>
              <a:t>?</a:t>
            </a:r>
            <a:endParaRPr lang="en-US" sz="9600" b="1" cap="none" spc="0" dirty="0">
              <a:ln w="11430"/>
              <a:solidFill>
                <a:srgbClr val="00B050"/>
              </a:solidFill>
            </a:endParaRPr>
          </a:p>
        </p:txBody>
      </p:sp>
      <p:pic>
        <p:nvPicPr>
          <p:cNvPr id="6" name="Picture 5" descr="Rose 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3200"/>
            <a:ext cx="8686800" cy="39382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4060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257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At the end of the </a:t>
            </a:r>
            <a:r>
              <a:rPr lang="en-US" sz="3200" b="1" dirty="0" smtClean="0">
                <a:solidFill>
                  <a:srgbClr val="00B050"/>
                </a:solidFill>
              </a:rPr>
              <a:t>exclamatory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sentence,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/>
              <a:t>there will be exclamatory mark(</a:t>
            </a:r>
            <a:r>
              <a:rPr lang="en-US" sz="3200" b="1" dirty="0"/>
              <a:t>!</a:t>
            </a:r>
            <a:r>
              <a:rPr lang="en-US" sz="3200" b="1" dirty="0" smtClean="0"/>
              <a:t>).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98448" y="3497759"/>
            <a:ext cx="6673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How beautiful the garden is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505200"/>
            <a:ext cx="36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47" y="165125"/>
            <a:ext cx="5804105" cy="318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4343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Can you tell what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</a:rPr>
              <a:t>is wrong with the sentence?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6200"/>
            <a:ext cx="262113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28387" y="228600"/>
            <a:ext cx="6315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teacher said to the students,                        May you pass in the examination  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306669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8. Direct speech will be in Inverted comma(“  ”).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76200"/>
            <a:ext cx="22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“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4400" y="68580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”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1818382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Can you tell what is wrong with the sentence?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-4566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Take the punctuation marks from the box and say which punctuation marks will be suitable for which sentences. </a:t>
            </a:r>
            <a:endParaRPr lang="en-US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00100" y="187845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1. Where are you going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505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20882" y="2640450"/>
            <a:ext cx="615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2. Hurrah  We have won the game.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4205407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4. I usually take bread  jelly banana and apple as my breakfast.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" y="332625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3. I love my mother very much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" y="5511225"/>
            <a:ext cx="565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5. My sister says,  I like sunrise  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7658100" y="1760686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7658100" y="2569735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7696200" y="3403892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7696200" y="5353339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7696200" y="4355810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3709" y="4205407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2900" y="3355539"/>
            <a:ext cx="34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62900" y="1701225"/>
            <a:ext cx="34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!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2900" y="5184339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58100" y="2593539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“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91500" y="2593539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”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24800" y="5181600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449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55556E-6 C -0.00173 -0.00069 -0.0085 -0.00277 -0.01059 -0.00416 C -0.01579 -0.00763 -0.01875 -0.01272 -0.02413 -0.0162 C -0.03315 -0.02823 -0.04184 -0.03935 -0.05451 -0.04444 C -0.0592 -0.05092 -0.06302 -0.05578 -0.06961 -0.05856 C -0.07118 -0.06064 -0.07239 -0.06319 -0.07413 -0.06481 C -0.07552 -0.06597 -0.07743 -0.06527 -0.07864 -0.06666 C -0.09409 -0.0824 -0.08194 -0.07638 -0.09236 -0.08078 C -0.09618 -0.0861 -0.09982 -0.09073 -0.10451 -0.0949 C -0.1085 -0.09837 -0.11336 -0.10046 -0.11666 -0.10509 C -0.12065 -0.11087 -0.11822 -0.10879 -0.12413 -0.1111 C -0.13298 -0.11944 -0.14062 -0.12569 -0.15138 -0.12939 C -0.16388 -0.13935 -0.17829 -0.14606 -0.19236 -0.15161 C -0.1993 -0.15439 -0.20468 -0.15925 -0.21197 -0.16157 C -0.22187 -0.16828 -0.22881 -0.17106 -0.23923 -0.17592 C -0.24097 -0.17661 -0.24218 -0.17893 -0.24392 -0.17985 C -0.24774 -0.18171 -0.2559 -0.18379 -0.2559 -0.18379 C -0.26232 -0.19235 -0.2717 -0.19097 -0.2802 -0.19397 C -0.28888 -0.19698 -0.29722 -0.20138 -0.3059 -0.20416 C -0.31805 -0.2081 -0.33107 -0.21064 -0.34236 -0.21828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4427 0.00625 -0.0875 0.01991 -0.13142 0.02731 C -0.16319 0.04167 -0.20625 0.03819 -0.23715 0.03912 C -0.24479 0.03981 -0.25225 0.04028 -0.25972 0.0412 C -0.27014 0.04236 -0.27986 0.04838 -0.28993 0.05092 C -0.30243 0.0544 -0.3151 0.05833 -0.32777 0.06065 C -0.37031 0.07986 -0.45486 0.07222 -0.4802 0.07268 C -0.49132 0.07708 -0.50364 0.07639 -0.51493 0.07847 C -0.54496 0.09051 -0.5783 0.07639 -0.60868 0.09028 C -0.61458 0.11296 -0.61215 0.0831 -0.61458 0.12754 C -0.61371 0.12963 -0.61163 0.13356 -0.61163 0.13356 " pathEditMode="relative" rAng="0" ptsTypes="ffffffffff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2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11111E-6 C -0.00626 -0.00254 -0.00712 -0.00185 -0.01216 -0.01203 C -0.0132 -0.01412 -0.01355 -0.01666 -0.01511 -0.01805 C -0.01685 -0.01967 -0.0191 -0.01944 -0.02119 -0.02014 C -0.02674 -0.02708 -0.02674 -0.02801 -0.0349 -0.03032 C -0.04306 -0.04699 -0.0323 -0.02777 -0.04237 -0.03819 C -0.0474 -0.04351 -0.0507 -0.05185 -0.05608 -0.05648 C -0.0606 -0.06041 -0.06546 -0.06226 -0.06962 -0.06666 C -0.07379 -0.07106 -0.0764 -0.07453 -0.08178 -0.07662 C -0.08681 -0.08333 -0.09185 -0.08796 -0.09844 -0.09074 C -0.1033 -0.10046 -0.10365 -0.09629 -0.1106 -0.10092 C -0.12674 -0.1118 -0.10521 -0.09838 -0.11824 -0.10902 C -0.12813 -0.11713 -0.1448 -0.12361 -0.15608 -0.12708 C -0.16181 -0.13101 -0.1823 -0.14514 -0.18785 -0.14537 C -0.20157 -0.14606 -0.21511 -0.14537 -0.22883 -0.14537 " pathEditMode="relative" ptsTypes="ffffffffffffff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C -0.00677 -0.00185 -0.01198 -0.00394 -0.01823 -0.00625 C -0.02812 -0.01528 -0.04149 -0.01945 -0.05295 -0.02292 C -0.05989 -0.03241 -0.05191 -0.02292 -0.06805 -0.03102 C -0.06944 -0.03195 -0.08264 -0.04097 -0.08628 -0.04352 C -0.08993 -0.04607 -0.09444 -0.04583 -0.09826 -0.04745 C -0.1059 -0.05046 -0.10972 -0.05787 -0.11649 -0.06181 C -0.12413 -0.06644 -0.13246 -0.06829 -0.14062 -0.07014 C -0.14618 -0.075 -0.15034 -0.07662 -0.15712 -0.07824 C -0.17847 -0.09676 -0.20503 -0.10324 -0.22968 -0.10926 C -0.25069 -0.12315 -0.27743 -0.12662 -0.30052 -0.12963 C -0.31389 -0.13449 -0.32777 -0.13241 -0.34132 -0.13588 C -0.34843 -0.1375 -0.35573 -0.13889 -0.3625 -0.1419 C -0.36892 -0.14468 -0.37222 -0.14838 -0.37882 -0.15023 C -0.3776 -0.15093 -0.37465 -0.15208 -0.37465 -0.15185 " pathEditMode="relative" rAng="0" ptsTypes="ffffffffffffff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41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-0.00521 -0.00209 -0.00921 -0.00417 -0.01389 -0.00625 C -0.02118 -0.01459 -0.03108 -0.01852 -0.03976 -0.02176 C -0.04497 -0.03033 -0.03889 -0.02176 -0.05105 -0.02917 C -0.05191 -0.02987 -0.06181 -0.03843 -0.06459 -0.04051 C -0.06736 -0.04306 -0.07084 -0.04283 -0.07344 -0.04422 C -0.07934 -0.04723 -0.08212 -0.05394 -0.08733 -0.05764 C -0.09289 -0.06181 -0.09914 -0.06343 -0.10521 -0.06528 C -0.10938 -0.06991 -0.1125 -0.0713 -0.11754 -0.07269 C -0.13351 -0.08982 -0.1533 -0.09584 -0.17188 -0.10139 C -0.1875 -0.11412 -0.20747 -0.11737 -0.22466 -0.12037 C -0.23473 -0.12477 -0.24514 -0.12269 -0.25504 -0.12616 C -0.26042 -0.12755 -0.26598 -0.12871 -0.27101 -0.13149 C -0.27587 -0.13403 -0.2783 -0.1375 -0.28299 -0.13936 C -0.2823 -0.14005 -0.28004 -0.14051 -0.28004 -0.14028 " pathEditMode="relative" rAng="0" ptsTypes="ffffffffffffff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11111E-6 C -0.00573 0.01088 0.00017 0.00162 -0.00938 0.00972 C -0.01823 0.01736 -0.02535 0.0294 -0.03542 0.03403 C -0.03924 0.03912 -0.04254 0.0419 -0.04774 0.04421 C -0.05156 0.04908 -0.05313 0.05208 -0.05851 0.05417 C -0.06493 0.06273 -0.07535 0.06574 -0.08299 0.07245 C -0.09097 0.0794 -0.09583 0.08704 -0.10451 0.09051 C -0.10972 0.09745 -0.11771 0.10232 -0.12448 0.10671 C -0.13368 0.11898 -0.12882 0.11482 -0.13819 0.12083 C -0.14444 0.1331 -0.1375 0.12176 -0.14757 0.13102 C -0.15938 0.1419 -0.16754 0.15833 -0.18125 0.16528 C -0.19514 0.17986 -0.20903 0.19329 -0.22413 0.20556 C -0.23194 0.21204 -0.23663 0.22153 -0.24566 0.2257 C -0.25243 0.23866 -0.24479 0.22546 -0.2533 0.23588 C -0.25747 0.24097 -0.26076 0.24792 -0.26563 0.25208 C -0.27188 0.25741 -0.27813 0.26389 -0.28385 0.27014 C -0.29132 0.27778 -0.29635 0.28565 -0.30538 0.29028 C -0.31007 0.29653 -0.3158 0.30394 -0.32222 0.30648 C -0.3276 0.3169 -0.33611 0.325 -0.34531 0.3287 C -0.34635 0.33009 -0.34722 0.33195 -0.34844 0.33287 C -0.34983 0.33403 -0.35174 0.33333 -0.35295 0.33472 C -0.35434 0.33634 -0.35451 0.33935 -0.3559 0.34097 C -0.36094 0.34676 -0.3658 0.34931 -0.37135 0.35301 C -0.37743 0.36366 -0.37778 0.36134 -0.38663 0.36505 C -0.39115 0.37107 -0.39444 0.37315 -0.40052 0.37523 C -0.41285 0.38588 -0.39635 0.37269 -0.41129 0.38125 C -0.41302 0.38218 -0.41424 0.38426 -0.4158 0.38542 C -0.42396 0.39074 -0.43351 0.3919 -0.44184 0.39537 C -0.44549 0.40046 -0.44497 0.39769 -0.44497 0.40347 " pathEditMode="relative" rAng="0" ptsTypes="ffffffffffffffffffffffffffff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201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C -0.00364 0.01458 -0.00955 0.03588 -0.01736 0.04676 C -0.01909 0.04884 -0.02135 0.05046 -0.02309 0.05278 C -0.02916 0.06134 -0.02986 0.06945 -0.03732 0.07732 C -0.04218 0.09144 -0.03854 0.08333 -0.05017 0.09954 L -0.05017 0.09977 C -0.0559 0.11296 -0.06146 0.12477 -0.07014 0.13449 C -0.07274 0.14051 -0.07534 0.14722 -0.07864 0.15278 C -0.08194 0.15764 -0.08541 0.16227 -0.08854 0.1669 C -0.08958 0.16852 -0.09149 0.17107 -0.09149 0.1713 C -0.09583 0.18611 -0.10243 0.1963 -0.1085 0.20949 C -0.10972 0.21227 -0.11041 0.21528 -0.11163 0.21783 C -0.11337 0.22199 -0.11736 0.23033 -0.11736 0.23056 C -0.11892 0.23773 -0.1217 0.2382 -0.1243 0.24445 C -0.12639 0.24954 -0.12691 0.25648 -0.13003 0.26088 C -0.13871 0.27269 -0.14427 0.28912 -0.15295 0.30139 C -0.17014 0.32593 -0.15052 0.30556 -0.16302 0.31759 C -0.1651 0.33033 -0.17048 0.3382 -0.17708 0.3463 C -0.17968 0.34954 -0.18194 0.35324 -0.1842 0.35648 C -0.19271 0.36829 -0.20521 0.3757 -0.21562 0.38287 C -0.21996 0.38912 -0.22274 0.39097 -0.22847 0.39306 C -0.23212 0.39815 -0.24045 0.40347 -0.24548 0.40347 " pathEditMode="relative" rAng="0" ptsTypes="ffffFffffffffffffffff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62278"/>
            <a:ext cx="86106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Oh  What a great journey it was  I went on my first train journey  I travelled with my father mother and brother Bishal to </a:t>
            </a:r>
            <a:r>
              <a:rPr lang="en-US" sz="3600" b="1" dirty="0">
                <a:solidFill>
                  <a:srgbClr val="00B050"/>
                </a:solidFill>
              </a:rPr>
              <a:t>K</a:t>
            </a:r>
            <a:r>
              <a:rPr lang="en-US" sz="3600" b="1" dirty="0" smtClean="0">
                <a:solidFill>
                  <a:srgbClr val="00B050"/>
                </a:solidFill>
              </a:rPr>
              <a:t>hulna     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Do you like travelling    my father asked me in the train. 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0" y="3406914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0" y="3940314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4549914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53450" y="4487569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50" y="51054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8865"/>
            <a:ext cx="3810000" cy="2827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6343650" y="34290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4850" y="50292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”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50292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“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762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smtClean="0"/>
              <a:t>Read the following passage and re-write the following passage with the correct  punctuation marks.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9285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0" grpId="0"/>
      <p:bldP spid="11" grpId="0"/>
      <p:bldP spid="13" grpId="0"/>
      <p:bldP spid="17" grpId="0"/>
      <p:bldP spid="18" grpId="0"/>
      <p:bldP spid="1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703" y="685800"/>
            <a:ext cx="83746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ALL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27" y="1828800"/>
            <a:ext cx="3563776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27" y="1981200"/>
            <a:ext cx="3563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3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71600"/>
            <a:ext cx="5562600" cy="26776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OVIRAM CHASA</a:t>
            </a:r>
            <a:endParaRPr lang="en-US" sz="2800" b="1" dirty="0">
              <a:solidFill>
                <a:srgbClr val="E7318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Assistant Teacher(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ICT)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Chhota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Dhamai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High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School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Juri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Moulvibazar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Index no:1115245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E-mail:oviramcdhs@gmail.com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00200" y="66675"/>
            <a:ext cx="5943600" cy="1228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7318C"/>
                </a:solidFill>
                <a:latin typeface="+mj-lt"/>
              </a:rPr>
              <a:t>INTRODUCTION</a:t>
            </a:r>
            <a:endParaRPr lang="en-US" sz="3600" b="1" dirty="0">
              <a:solidFill>
                <a:srgbClr val="E7318C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72200" y="1295400"/>
            <a:ext cx="2362200" cy="292316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5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" b="7925"/>
          <a:stretch/>
        </p:blipFill>
        <p:spPr>
          <a:xfrm>
            <a:off x="152400" y="76200"/>
            <a:ext cx="4457700" cy="2643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76800" y="3048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do you see in the picture?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800600" y="1295400"/>
            <a:ext cx="2122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plane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124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How will you feel if you have a plane journey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3178314"/>
            <a:ext cx="28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908286"/>
            <a:ext cx="430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Wow   It will be great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250" y="3886200"/>
            <a:ext cx="28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3886200"/>
            <a:ext cx="28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724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What do we call the red marks in the sentences?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5493603"/>
            <a:ext cx="4185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Punctuation </a:t>
            </a:r>
            <a:endParaRPr lang="en-US" sz="4800" b="1" i="1" dirty="0">
              <a:ln w="1905"/>
              <a:solidFill>
                <a:srgbClr val="D6009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5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4" grpId="0"/>
      <p:bldP spid="14" grpId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634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Today our topic is-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902803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Use of Punctuation </a:t>
            </a:r>
            <a:endParaRPr lang="en-US" sz="4800" b="1" i="1" dirty="0">
              <a:ln w="1905"/>
              <a:solidFill>
                <a:srgbClr val="D6009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5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007" y="829270"/>
            <a:ext cx="572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  <a:endParaRPr lang="en-US" sz="54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427982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By the end of the lesson the students will be able to-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13509" y="3774757"/>
            <a:ext cx="429491" cy="381000"/>
          </a:xfrm>
          <a:prstGeom prst="chevron">
            <a:avLst>
              <a:gd name="adj" fmla="val 6454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647182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</a:t>
            </a:r>
            <a:r>
              <a:rPr lang="en-US" sz="3200" b="1" dirty="0" smtClean="0"/>
              <a:t>se  punctuation marks correctly  in the sentences and in the passage.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234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10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42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42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869454"/>
            <a:ext cx="5715000" cy="3021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4073524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</a:t>
            </a:r>
            <a:r>
              <a:rPr lang="en-US" sz="4400" b="1" dirty="0" smtClean="0"/>
              <a:t> like this car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4825"/>
            <a:ext cx="651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do you see in the picture?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6400800" y="1600200"/>
            <a:ext cx="1636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car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82542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Can you tell what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</a:rPr>
              <a:t>is wrong with the sentence?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4114800"/>
            <a:ext cx="15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5511225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 At the end of the sentence, there will be full stop(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  <a:r>
              <a:rPr lang="en-US" sz="3200" b="1" dirty="0" smtClean="0">
                <a:solidFill>
                  <a:srgbClr val="00B050"/>
                </a:solidFill>
              </a:rPr>
              <a:t>).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9" grpId="1"/>
      <p:bldP spid="10" grpId="0"/>
      <p:bldP spid="10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536686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Here are some vegetables. They are capsicum  cucumber  tomato  onion  chili and mint.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3070086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000" y="251460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228600"/>
            <a:ext cx="4978805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304800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304800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942582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 If there are more than two same parts of speech, there will be comma(,) after each  but last two.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886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Can you tell what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</a:rPr>
              <a:t>is wrong with the sentence?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5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2449883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838200"/>
            <a:ext cx="624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is the name of the flower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29649" y="762000"/>
            <a:ext cx="361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860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After the </a:t>
            </a:r>
            <a:r>
              <a:rPr lang="en-US" sz="3600" b="1" dirty="0" smtClean="0">
                <a:solidFill>
                  <a:srgbClr val="00B050"/>
                </a:solidFill>
              </a:rPr>
              <a:t>interrogative sentence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/>
              <a:t>there will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/>
              <a:t>be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question mark(?)</a:t>
            </a:r>
            <a:r>
              <a:rPr lang="en-US" sz="3600" b="1" dirty="0" smtClean="0"/>
              <a:t>.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5240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Can you tell what is wrong with the sentence?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743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Sunflower 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4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" y="76200"/>
            <a:ext cx="6297562" cy="3935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41148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Wow  The bird is very beautiful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1689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82542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Can you tell what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</a:rPr>
              <a:t>is wrong with the sentence?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9978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After the </a:t>
            </a:r>
            <a:r>
              <a:rPr lang="en-US" sz="3200" b="1" dirty="0" smtClean="0">
                <a:solidFill>
                  <a:srgbClr val="00B050"/>
                </a:solidFill>
              </a:rPr>
              <a:t>interjection </a:t>
            </a:r>
            <a:r>
              <a:rPr lang="en-US" sz="3200" b="1" dirty="0" smtClean="0"/>
              <a:t>words such as- </a:t>
            </a:r>
            <a:r>
              <a:rPr lang="en-US" sz="3200" b="1" dirty="0" smtClean="0">
                <a:solidFill>
                  <a:srgbClr val="00B050"/>
                </a:solidFill>
              </a:rPr>
              <a:t>Hurrah, Alas, Wow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/>
              <a:t>etc.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/>
              <a:t>there will be exclamatory mark(</a:t>
            </a:r>
            <a:r>
              <a:rPr lang="en-US" sz="3200" b="1" dirty="0"/>
              <a:t>!</a:t>
            </a:r>
            <a:r>
              <a:rPr lang="en-US" sz="3200" b="1" dirty="0" smtClean="0"/>
              <a:t>).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368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464</Words>
  <Application>Microsoft Office PowerPoint</Application>
  <PresentationFormat>On-screen Show (4:3)</PresentationFormat>
  <Paragraphs>80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Laxmi Computer</cp:lastModifiedBy>
  <cp:revision>199</cp:revision>
  <dcterms:created xsi:type="dcterms:W3CDTF">2006-08-16T00:00:00Z</dcterms:created>
  <dcterms:modified xsi:type="dcterms:W3CDTF">2019-09-13T15:22:49Z</dcterms:modified>
</cp:coreProperties>
</file>