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60" r:id="rId5"/>
    <p:sldId id="264" r:id="rId6"/>
    <p:sldId id="263" r:id="rId7"/>
    <p:sldId id="277" r:id="rId8"/>
    <p:sldId id="274" r:id="rId9"/>
    <p:sldId id="262" r:id="rId10"/>
    <p:sldId id="268" r:id="rId11"/>
    <p:sldId id="275" r:id="rId12"/>
    <p:sldId id="267" r:id="rId13"/>
    <p:sldId id="28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1082-2358-4B4A-8D70-199B66BE78A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FCCB-CE33-427B-97EA-09BF7C61C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FCCB-CE33-427B-97EA-09BF7C61C6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620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itchFamily="34" charset="0"/>
              </a:rPr>
              <a:t>Welcome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Rose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620000" cy="50101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486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253425"/>
            <a:ext cx="4191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Grammar Focus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447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man is rich, he is unhappy.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600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Finally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we won the match.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286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do the two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italic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Finally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indicate?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895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Linking words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help us to connect ideas and sentences so that people can follow our ideas.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733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know about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examples of linking words: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49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Sequencing ideas</a:t>
            </a:r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4495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former, … the latter, Firstly, secondly, finally, The first point is, Lastly, The following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5410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Example: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Firstly, … secondly, … finally (or lastly) are useful ways to use our times 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895600" y="47244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5" grpId="0"/>
      <p:bldP spid="17" grpId="0"/>
      <p:bldP spid="14" grpId="0"/>
      <p:bldP spid="19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029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Group Work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21336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743200"/>
            <a:ext cx="21336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2743200"/>
            <a:ext cx="21336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and tell how K (Knowledge), S (Skills) and A (Attitudes) can be shown in the following topics: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72335"/>
            <a:ext cx="152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Orsaline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876800"/>
            <a:ext cx="12954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Debate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4969" y="4872335"/>
            <a:ext cx="1019831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19200" y="35814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343400" y="35052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315200" y="35814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724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58674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What do you mean by knowledge? 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38400"/>
            <a:ext cx="67818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Why should you acquire different facts  of learning?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838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What will happen if you share with your friends of your problems and prospects?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092714"/>
            <a:ext cx="8382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How will you make illiterate people aware to cast their votes to the corrupt free people?  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5715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Home work 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10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Write a paragraph about</a:t>
            </a:r>
          </a:p>
          <a:p>
            <a:endParaRPr lang="en-US" sz="44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05200"/>
            <a:ext cx="8610600" cy="10464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‘How to be a good citizen’ 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323943" cy="472439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0" y="316175"/>
            <a:ext cx="4800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alpha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Introduction </a:t>
            </a:r>
            <a:endParaRPr lang="en-US" sz="4400" b="1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698320"/>
            <a:ext cx="4635690" cy="29546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/>
              <a:t>Oviram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Chasa</a:t>
            </a:r>
            <a:endParaRPr lang="en-US" sz="4000" b="1" dirty="0" smtClean="0"/>
          </a:p>
          <a:p>
            <a:pPr algn="ctr">
              <a:lnSpc>
                <a:spcPct val="150000"/>
              </a:lnSpc>
            </a:pPr>
            <a:r>
              <a:rPr lang="en-US" sz="2800" b="1" dirty="0" smtClean="0"/>
              <a:t>Assistant Teacher(ICT)</a:t>
            </a:r>
            <a:endParaRPr lang="en-US" sz="2800" b="1" dirty="0" smtClean="0"/>
          </a:p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Chhoto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Dhamai</a:t>
            </a:r>
            <a:r>
              <a:rPr lang="en-US" sz="2800" b="1" dirty="0" smtClean="0"/>
              <a:t> High School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Juri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Moulvibazar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13654"/>
            <a:ext cx="37338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Nine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First Paper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Duration: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 Minutes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8991600" cy="6858000"/>
          </a:xfrm>
          <a:prstGeom prst="frame">
            <a:avLst>
              <a:gd name="adj1" fmla="val 3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085616"/>
            <a:ext cx="2514600" cy="229944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2438400" cy="1295400"/>
          </a:xfrm>
          <a:prstGeom prst="rect">
            <a:avLst/>
          </a:prstGeom>
        </p:spPr>
      </p:pic>
      <p:pic>
        <p:nvPicPr>
          <p:cNvPr id="5" name="irc_mi" descr="http://digitallearning.eletsonline.com/wp-content/uploads/2012/08/Integrating-Skills-Development-into-Educat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58225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057400"/>
            <a:ext cx="24384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Figure1.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Books -Source of knowledge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044701"/>
            <a:ext cx="2590800" cy="6155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 2.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Acquiring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ttps://encrypted-tbn3.gstatic.com/images?q=tbn:ANd9GcTooWTtY-v-6FKe0hkxWnTCclkiWpQIlt1zIquPZ7uYEcYOCJ6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908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04800" y="4114800"/>
            <a:ext cx="2514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Figure 3.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Technical and Vocational Skills Dev.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skill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755325"/>
            <a:ext cx="2590800" cy="13081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4600" y="4102100"/>
            <a:ext cx="2590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 4.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Hands on activity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attutudes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800600"/>
            <a:ext cx="2514600" cy="13898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6172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 5.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Helping to cross a small river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Attitudes 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673025"/>
            <a:ext cx="2590800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24600" y="6120825"/>
            <a:ext cx="25908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 6.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Police helping to cross a road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152400"/>
            <a:ext cx="5715000" cy="4616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Enlightened  Societal  Aspects</a:t>
            </a:r>
            <a:endParaRPr lang="en-US" sz="2400" b="1" dirty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3352800" y="838200"/>
            <a:ext cx="2133600" cy="533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Knowledge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3581400" y="2895600"/>
            <a:ext cx="2133600" cy="533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Skills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505200" y="5257800"/>
            <a:ext cx="2133600" cy="533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Attitudes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22" grpId="0" animBg="1"/>
      <p:bldP spid="24" grpId="0"/>
      <p:bldP spid="26" grpId="0" animBg="1"/>
      <p:bldP spid="29" grpId="0" animBg="1"/>
      <p:bldP spid="18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Knowledge, </a:t>
            </a:r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attitudes</a:t>
            </a:r>
          </a:p>
          <a:p>
            <a:pPr algn="ctr">
              <a:buNone/>
            </a:pPr>
            <a:endParaRPr lang="en-US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1"/>
            <a:ext cx="5029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Learning outcomes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763000" cy="42165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the end of the lesson, students will be able to ---</a:t>
            </a:r>
          </a:p>
          <a:p>
            <a:pPr algn="just"/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and understand others.</a:t>
            </a:r>
          </a:p>
          <a:p>
            <a:pPr marL="742950" indent="-7429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participate in discussions. </a:t>
            </a:r>
          </a:p>
          <a:p>
            <a:pPr marL="742950" indent="-7429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linking words in real life situation. </a:t>
            </a:r>
          </a:p>
          <a:p>
            <a:pPr marL="742950" indent="-7429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describe the characteristics of being a good citizen.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4135"/>
            <a:ext cx="7620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know the meaning of some new words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1"/>
            <a:ext cx="19050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Constitution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730515"/>
            <a:ext cx="4267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set of principles by which a state or an organization is governed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05201"/>
            <a:ext cx="19050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Executive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276601"/>
            <a:ext cx="4191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Relating to or having the power to put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 actions into effect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14891"/>
            <a:ext cx="19050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Legislative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181601"/>
            <a:ext cx="41148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Having the power to make laws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09800" y="1828801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209800" y="3581401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209800" y="5334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1" name="Picture 30" descr="high-court_384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724401"/>
            <a:ext cx="1981200" cy="1447799"/>
          </a:xfrm>
          <a:prstGeom prst="rect">
            <a:avLst/>
          </a:prstGeom>
        </p:spPr>
      </p:pic>
      <p:pic>
        <p:nvPicPr>
          <p:cNvPr id="42" name="Picture 41" descr="Executive ac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048001"/>
            <a:ext cx="2057400" cy="1447800"/>
          </a:xfrm>
          <a:prstGeom prst="rect">
            <a:avLst/>
          </a:prstGeom>
        </p:spPr>
      </p:pic>
      <p:pic>
        <p:nvPicPr>
          <p:cNvPr id="1027" name="Picture 3" descr="C:\Users\Delowar\Desktop\Delowar 78 (20)\Constitution 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1295400"/>
            <a:ext cx="1981199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1" grpId="0" animBg="1"/>
      <p:bldP spid="12" grpId="0" animBg="1"/>
      <p:bldP spid="10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0335"/>
            <a:ext cx="78486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know the meaning of some new words cont.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371600"/>
            <a:ext cx="18288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Judicial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1524000"/>
            <a:ext cx="42672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Administrative</a:t>
            </a:r>
            <a:r>
              <a:rPr lang="en-US" sz="2000" b="1" dirty="0" smtClean="0">
                <a:solidFill>
                  <a:srgbClr val="002060"/>
                </a:solidFill>
              </a:rPr>
              <a:t> of justice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276600"/>
            <a:ext cx="1828800" cy="38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Attitude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3178314"/>
            <a:ext cx="4267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feeling or opinion about something or someone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933890"/>
            <a:ext cx="18288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Democratic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4854714"/>
            <a:ext cx="4267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principle of political or social equality for all i.e. education for all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209800" y="1524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286000" y="3352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209800" y="501009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1" name="Picture 30" descr="Judicial-Review-in-Banglade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685" y="1066800"/>
            <a:ext cx="1946115" cy="1371601"/>
          </a:xfrm>
          <a:prstGeom prst="rect">
            <a:avLst/>
          </a:prstGeom>
        </p:spPr>
      </p:pic>
      <p:pic>
        <p:nvPicPr>
          <p:cNvPr id="32" name="Picture 31" descr="democrac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133" y="2895600"/>
            <a:ext cx="1938867" cy="1257300"/>
          </a:xfrm>
          <a:prstGeom prst="rect">
            <a:avLst/>
          </a:prstGeom>
        </p:spPr>
      </p:pic>
      <p:pic>
        <p:nvPicPr>
          <p:cNvPr id="33" name="Picture 32" descr="Democrat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495800"/>
            <a:ext cx="2046834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8486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Look at the pictures and say what they are about: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Recceiving edu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3048000" cy="16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  <p:sp>
        <p:nvSpPr>
          <p:cNvPr id="7" name="TextBox 6"/>
          <p:cNvSpPr txBox="1"/>
          <p:nvPr/>
        </p:nvSpPr>
        <p:spPr>
          <a:xfrm>
            <a:off x="228600" y="5739825"/>
            <a:ext cx="3048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Figure 3. Students in a lab trying to investigate a theory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Excur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1219200"/>
            <a:ext cx="3200400" cy="1554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2895600"/>
            <a:ext cx="3048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Figure 2. Students in a study tour to know culture and history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vlcsnap-2015-04-03-22h28m16s0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3048000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2971800"/>
            <a:ext cx="3048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Figure 1. Students in a classroom acquiring knowledge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Group wor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0" y="4114800"/>
            <a:ext cx="2952750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6019800"/>
            <a:ext cx="3048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Figure 4. Students in a  group activity</a:t>
            </a:r>
            <a:endParaRPr 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34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lgerian" pitchFamily="82" charset="0"/>
                <a:cs typeface="Times New Roman" pitchFamily="18" charset="0"/>
              </a:rPr>
              <a:t>Pair  work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food-menu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2971800" cy="2667000"/>
          </a:xfrm>
          <a:prstGeom prst="rect">
            <a:avLst/>
          </a:prstGeom>
        </p:spPr>
      </p:pic>
      <p:pic>
        <p:nvPicPr>
          <p:cNvPr id="9" name="Picture 8" descr="Hou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3067050" cy="2438400"/>
          </a:xfrm>
          <a:prstGeom prst="rect">
            <a:avLst/>
          </a:prstGeom>
        </p:spPr>
      </p:pic>
      <p:pic>
        <p:nvPicPr>
          <p:cNvPr id="11" name="Picture 10" descr="Compa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95800"/>
            <a:ext cx="2876946" cy="167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Shelter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6183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Accompany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81400" y="5029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3400" y="50202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need in addition to food, shelter, accompany? Make a list except these.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762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pictures and tell what they are about.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511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Delowar</dc:creator>
  <cp:lastModifiedBy>User</cp:lastModifiedBy>
  <cp:revision>343</cp:revision>
  <dcterms:created xsi:type="dcterms:W3CDTF">2006-08-16T00:00:00Z</dcterms:created>
  <dcterms:modified xsi:type="dcterms:W3CDTF">2020-02-05T12:56:06Z</dcterms:modified>
</cp:coreProperties>
</file>