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73" r:id="rId14"/>
    <p:sldId id="274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6" autoAdjust="0"/>
  </p:normalViewPr>
  <p:slideViewPr>
    <p:cSldViewPr snapToGrid="0">
      <p:cViewPr varScale="1">
        <p:scale>
          <a:sx n="81" d="100"/>
          <a:sy n="81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4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4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5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1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8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C964-D8F2-4723-A199-9CE8ECE6238D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39EC-52AF-43A5-BC6C-CA0D916D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95"/>
          <a:stretch/>
        </p:blipFill>
        <p:spPr>
          <a:xfrm>
            <a:off x="201879" y="95003"/>
            <a:ext cx="11530940" cy="6762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7895" y="785005"/>
            <a:ext cx="5818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স্বাগতম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4321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7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48546" y="1828800"/>
            <a:ext cx="4204855" cy="2570018"/>
            <a:chOff x="2057400" y="304800"/>
            <a:chExt cx="4114800" cy="2514600"/>
          </a:xfrm>
        </p:grpSpPr>
        <p:sp>
          <p:nvSpPr>
            <p:cNvPr id="5" name="Oval 4"/>
            <p:cNvSpPr/>
            <p:nvPr/>
          </p:nvSpPr>
          <p:spPr>
            <a:xfrm>
              <a:off x="2057400" y="381000"/>
              <a:ext cx="838200" cy="2438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noFill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609600"/>
              <a:ext cx="228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</a:t>
              </a:r>
            </a:p>
            <a:p>
              <a:r>
                <a:rPr lang="en-US" sz="4000" dirty="0"/>
                <a:t>b</a:t>
              </a:r>
            </a:p>
            <a:p>
              <a:r>
                <a:rPr lang="en-US" sz="4000" dirty="0"/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04800"/>
              <a:ext cx="914400" cy="2362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508" y="609600"/>
              <a:ext cx="397866" cy="1569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</a:t>
              </a:r>
            </a:p>
            <a:p>
              <a:r>
                <a:rPr lang="en-US" sz="3200" dirty="0"/>
                <a:t>Y</a:t>
              </a:r>
            </a:p>
            <a:p>
              <a:r>
                <a:rPr lang="en-US" sz="3200" dirty="0"/>
                <a:t>z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743200" y="914400"/>
              <a:ext cx="2819308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8" idx="1"/>
            </p:cNvCxnSpPr>
            <p:nvPr/>
          </p:nvCxnSpPr>
          <p:spPr>
            <a:xfrm flipV="1">
              <a:off x="2743200" y="1394430"/>
              <a:ext cx="2819308" cy="184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743200" y="1905000"/>
              <a:ext cx="2819308" cy="270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150090" y="1295401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1116" y="1143001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0100" y="1295401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9404" y="4889719"/>
            <a:ext cx="7313220" cy="1384995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ডোমেনের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ফাংশনটিকে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One-One)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2895600" y="457200"/>
            <a:ext cx="6857024" cy="6858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One-One 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bn-BD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810" y="0"/>
            <a:ext cx="1371719" cy="6773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32192" y="0"/>
            <a:ext cx="1269611" cy="67732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52624" y="6469432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46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53200" y="2209800"/>
            <a:ext cx="2971800" cy="1892082"/>
            <a:chOff x="5181600" y="2590800"/>
            <a:chExt cx="2971800" cy="1892082"/>
          </a:xfrm>
        </p:grpSpPr>
        <p:grpSp>
          <p:nvGrpSpPr>
            <p:cNvPr id="6" name="Group 5"/>
            <p:cNvGrpSpPr/>
            <p:nvPr/>
          </p:nvGrpSpPr>
          <p:grpSpPr>
            <a:xfrm>
              <a:off x="5181600" y="2590800"/>
              <a:ext cx="2971800" cy="1828800"/>
              <a:chOff x="5181600" y="2667000"/>
              <a:chExt cx="2971800" cy="18288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181600" y="2667000"/>
                <a:ext cx="1143000" cy="1828800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010400" y="2667000"/>
                <a:ext cx="1143000" cy="1828800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562600" y="2819400"/>
              <a:ext cx="381000" cy="1384995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  <a:p>
              <a:r>
                <a:rPr lang="en-US" sz="2800" dirty="0"/>
                <a:t>5</a:t>
              </a:r>
            </a:p>
            <a:p>
              <a:r>
                <a:rPr lang="en-US" sz="2800" dirty="0"/>
                <a:t>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2667000"/>
              <a:ext cx="304800" cy="181588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  <a:p>
              <a:r>
                <a:rPr lang="en-US" sz="2800" dirty="0"/>
                <a:t>4</a:t>
              </a:r>
            </a:p>
            <a:p>
              <a:r>
                <a:rPr lang="en-US" sz="2800" dirty="0"/>
                <a:t>7</a:t>
              </a:r>
            </a:p>
            <a:p>
              <a:r>
                <a:rPr lang="en-US" sz="2800" dirty="0"/>
                <a:t>8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943600" y="3048000"/>
              <a:ext cx="14478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>
              <a:off x="5943600" y="3511898"/>
              <a:ext cx="1524000" cy="20054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867400" y="3927650"/>
              <a:ext cx="1524000" cy="19384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667000" y="2133600"/>
            <a:ext cx="2743200" cy="1981200"/>
            <a:chOff x="609600" y="2209800"/>
            <a:chExt cx="2743200" cy="1981200"/>
          </a:xfrm>
        </p:grpSpPr>
        <p:sp>
          <p:nvSpPr>
            <p:cNvPr id="15" name="Oval 14"/>
            <p:cNvSpPr/>
            <p:nvPr/>
          </p:nvSpPr>
          <p:spPr>
            <a:xfrm>
              <a:off x="609600" y="2209800"/>
              <a:ext cx="997526" cy="1981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2810470"/>
              <a:ext cx="3048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" pitchFamily="2" charset="0"/>
                  <a:cs typeface="Nikosh" pitchFamily="2" charset="0"/>
                </a:rPr>
                <a:t>1</a:t>
              </a:r>
            </a:p>
            <a:p>
              <a:r>
                <a:rPr lang="en-US" sz="2800" dirty="0">
                  <a:latin typeface="Nikosh" pitchFamily="2" charset="0"/>
                  <a:cs typeface="Nikosh" pitchFamily="2" charset="0"/>
                </a:rPr>
                <a:t>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362200" y="2209800"/>
              <a:ext cx="990600" cy="1981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3200" y="2819400"/>
              <a:ext cx="3048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  <a:p>
              <a:r>
                <a:rPr lang="en-US" sz="2800" dirty="0"/>
                <a:t>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95400" y="3046412"/>
              <a:ext cx="1371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295400" y="3505200"/>
              <a:ext cx="1371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71800" y="1524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200" y="1447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4200" y="1600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99648" y="16103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59326" y="4038601"/>
            <a:ext cx="93647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1726" y="3886201"/>
            <a:ext cx="95731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13460" y="4901625"/>
            <a:ext cx="7776488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 এ B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0" y="1524001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48600" y="1676401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68335" y="5181601"/>
            <a:ext cx="545534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এইরুপ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27246" y="4876800"/>
            <a:ext cx="8337539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চিত্র-২ এ B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92017" y="5105401"/>
            <a:ext cx="451277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এইরুপ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2819400" y="457200"/>
            <a:ext cx="6705600" cy="838200"/>
          </a:xfrm>
          <a:prstGeom prst="round2Same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(Onto Function)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252" y="42378"/>
            <a:ext cx="1371719" cy="67732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13630" y="34287"/>
            <a:ext cx="1744348" cy="67732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525000" y="6439931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7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0" y="914400"/>
            <a:ext cx="2590800" cy="3124200"/>
            <a:chOff x="1676400" y="1066800"/>
            <a:chExt cx="2895600" cy="3352800"/>
          </a:xfrm>
        </p:grpSpPr>
        <p:sp>
          <p:nvSpPr>
            <p:cNvPr id="6" name="Flowchart: Connector 5"/>
            <p:cNvSpPr/>
            <p:nvPr/>
          </p:nvSpPr>
          <p:spPr>
            <a:xfrm>
              <a:off x="1676400" y="1752600"/>
              <a:ext cx="1066800" cy="2667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505200" y="1752600"/>
              <a:ext cx="1066800" cy="2667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2316540"/>
              <a:ext cx="435715" cy="16845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77350" y="2057400"/>
              <a:ext cx="435715" cy="22129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371050" y="2438400"/>
              <a:ext cx="15063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371050" y="2895600"/>
              <a:ext cx="15063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71050" y="3581400"/>
              <a:ext cx="15063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57178" y="1066800"/>
              <a:ext cx="537836" cy="6275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1" y="1066800"/>
              <a:ext cx="537836" cy="6275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81600" y="1447800"/>
            <a:ext cx="1828800" cy="2534418"/>
            <a:chOff x="3429000" y="1447800"/>
            <a:chExt cx="1828800" cy="2534418"/>
          </a:xfrm>
        </p:grpSpPr>
        <p:sp>
          <p:nvSpPr>
            <p:cNvPr id="23" name="Flowchart: Connector 22"/>
            <p:cNvSpPr/>
            <p:nvPr/>
          </p:nvSpPr>
          <p:spPr>
            <a:xfrm>
              <a:off x="3429000" y="2086841"/>
              <a:ext cx="609600" cy="1895377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১</a:t>
              </a: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4648200" y="2057400"/>
              <a:ext cx="609600" cy="1895377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2550" y="2286000"/>
              <a:ext cx="38985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91750" y="2209800"/>
              <a:ext cx="38985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3910526" y="2514600"/>
              <a:ext cx="921000" cy="977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3"/>
            </p:cNvCxnSpPr>
            <p:nvPr/>
          </p:nvCxnSpPr>
          <p:spPr>
            <a:xfrm>
              <a:off x="3962400" y="3070830"/>
              <a:ext cx="869126" cy="2728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910526" y="3447259"/>
              <a:ext cx="921000" cy="142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505200" y="1447800"/>
              <a:ext cx="48122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24400" y="1447800"/>
              <a:ext cx="48122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200" y="1447800"/>
            <a:ext cx="1828800" cy="2534418"/>
            <a:chOff x="3429000" y="1447800"/>
            <a:chExt cx="1828800" cy="2534418"/>
          </a:xfrm>
        </p:grpSpPr>
        <p:sp>
          <p:nvSpPr>
            <p:cNvPr id="43" name="Flowchart: Connector 42"/>
            <p:cNvSpPr/>
            <p:nvPr/>
          </p:nvSpPr>
          <p:spPr>
            <a:xfrm>
              <a:off x="3429000" y="2086841"/>
              <a:ext cx="609600" cy="1895377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১</a:t>
              </a: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648200" y="2057400"/>
              <a:ext cx="609600" cy="1895377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2550" y="2286000"/>
              <a:ext cx="38985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91750" y="2209800"/>
              <a:ext cx="38985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3910526" y="2514600"/>
              <a:ext cx="921000" cy="977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5" idx="3"/>
            </p:cNvCxnSpPr>
            <p:nvPr/>
          </p:nvCxnSpPr>
          <p:spPr>
            <a:xfrm>
              <a:off x="3962400" y="3070830"/>
              <a:ext cx="869126" cy="13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910526" y="3542561"/>
              <a:ext cx="890074" cy="470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505200" y="1447800"/>
              <a:ext cx="48122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24400" y="1447800"/>
              <a:ext cx="48122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819401" y="3962401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95888" y="3962401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58201" y="373380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693" y="-42973"/>
            <a:ext cx="1371719" cy="6773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68531" y="27008"/>
            <a:ext cx="1549581" cy="67732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66988" y="10105"/>
            <a:ext cx="5257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সমস্যা গুলো নিয়ে  আলোচনা করি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313" y="4298525"/>
            <a:ext cx="3907875" cy="289585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605214" y="6444733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453244" y="11902"/>
            <a:ext cx="6675912" cy="902498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8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</a:t>
            </a:r>
            <a:r>
              <a:rPr lang="bn-BD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7790" y="2557621"/>
            <a:ext cx="887793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ফাংশনগুলোর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771" y="2619176"/>
            <a:ext cx="132401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268" y="84757"/>
            <a:ext cx="1371719" cy="677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85724" y="84757"/>
            <a:ext cx="1459616" cy="6773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61" y="3964578"/>
            <a:ext cx="3905808" cy="2893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72451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761" y="84757"/>
            <a:ext cx="1371719" cy="6773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50098" y="0"/>
            <a:ext cx="1542744" cy="6773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6317" y="213756"/>
            <a:ext cx="546264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707574" y="2039169"/>
            <a:ext cx="7981267" cy="675382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F(x)=3x+2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031" y="2039169"/>
            <a:ext cx="130628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78" y="3491346"/>
            <a:ext cx="4444156" cy="2683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51739" y="6583237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4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71929"/>
              </p:ext>
            </p:extLst>
          </p:nvPr>
        </p:nvGraphicFramePr>
        <p:xfrm>
          <a:off x="1981200" y="2895600"/>
          <a:ext cx="3124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xmlns="" val="854579556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176731740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88062832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3016061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39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8082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5522" y="1712894"/>
            <a:ext cx="2967479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44958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6858000" y="4495801"/>
            <a:ext cx="193964" cy="203775"/>
          </a:xfrm>
          <a:prstGeom prst="flowChartConnector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8188036" y="4495801"/>
            <a:ext cx="193964" cy="2037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543800" y="4495801"/>
            <a:ext cx="193964" cy="203775"/>
          </a:xfrm>
          <a:prstGeom prst="flowChartConnector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502236" y="4495801"/>
            <a:ext cx="193964" cy="20377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543800" y="4495801"/>
            <a:ext cx="193964" cy="2037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667608" y="1676400"/>
            <a:ext cx="22960" cy="4419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10201" y="4648199"/>
            <a:ext cx="4287965" cy="134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67600" y="1229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26134" y="4343401"/>
                <a:ext cx="612667" cy="54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´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34" y="4343401"/>
                <a:ext cx="612667" cy="5407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677400" y="4343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91400" y="6012476"/>
                <a:ext cx="595996" cy="54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´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6012476"/>
                <a:ext cx="595996" cy="5407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705601" y="3733800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(0,2)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1200" y="556260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(-2,-4)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905608" y="1773199"/>
            <a:ext cx="1476392" cy="4239277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10601" y="1905000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(2,8)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44052" y="5112604"/>
            <a:ext cx="3061349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483333" y="1739144"/>
            <a:ext cx="4191001" cy="4453839"/>
            <a:chOff x="4111732" y="1725686"/>
            <a:chExt cx="4191001" cy="445383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11732" y="2043943"/>
              <a:ext cx="4191001" cy="61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11732" y="2348743"/>
              <a:ext cx="4173124" cy="18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11732" y="2694109"/>
              <a:ext cx="4191001" cy="35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11732" y="3029839"/>
              <a:ext cx="4173124" cy="4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11732" y="3318561"/>
              <a:ext cx="4173124" cy="20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11732" y="3648185"/>
              <a:ext cx="4173124" cy="72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11732" y="3948943"/>
              <a:ext cx="4173124" cy="50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11732" y="4306870"/>
              <a:ext cx="4173124" cy="23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11732" y="5147244"/>
              <a:ext cx="4173124" cy="97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11732" y="4893942"/>
              <a:ext cx="4191001" cy="45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111732" y="5450733"/>
              <a:ext cx="4173124" cy="98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11732" y="5764286"/>
              <a:ext cx="4191001" cy="89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11732" y="6049211"/>
              <a:ext cx="4191001" cy="46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6604324" y="1770105"/>
              <a:ext cx="33926" cy="4315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34200" y="1739143"/>
              <a:ext cx="0" cy="4353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239000" y="1739143"/>
              <a:ext cx="0" cy="4333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7600478" y="1762780"/>
              <a:ext cx="19522" cy="4340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989346" y="1762780"/>
              <a:ext cx="11654" cy="4350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8284856" y="1784744"/>
              <a:ext cx="3670" cy="4394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4111732" y="1739143"/>
              <a:ext cx="3068" cy="4310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4475088" y="1725686"/>
              <a:ext cx="20712" cy="4356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849092" y="1794561"/>
              <a:ext cx="27708" cy="4298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5257799" y="1780523"/>
              <a:ext cx="1" cy="431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5610205" y="1742420"/>
              <a:ext cx="28595" cy="4350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6005944" y="1739143"/>
              <a:ext cx="13856" cy="4374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111732" y="1739143"/>
              <a:ext cx="4170057" cy="4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111732" y="4621285"/>
              <a:ext cx="4166990" cy="1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324435" y="1770105"/>
              <a:ext cx="165" cy="434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006" y="17529"/>
            <a:ext cx="1371719" cy="6773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75696" y="17529"/>
            <a:ext cx="1716785" cy="677324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620891" y="6561021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4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00226 -0.1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7275 -0.002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0156 -0.3814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07725 -0.0023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231 L -0.00225 0.1740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8" grpId="0" animBg="1"/>
      <p:bldP spid="32" grpId="0" animBg="1"/>
      <p:bldP spid="33" grpId="0" animBg="1"/>
      <p:bldP spid="34" grpId="0" animBg="1"/>
      <p:bldP spid="35" grpId="0" animBg="1"/>
      <p:bldP spid="21" grpId="0"/>
      <p:bldP spid="22" grpId="0"/>
      <p:bldP spid="23" grpId="0"/>
      <p:bldP spid="25" grpId="0"/>
      <p:bldP spid="36" grpId="0"/>
      <p:bldP spid="37" grpId="0"/>
      <p:bldP spid="38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343400" y="533400"/>
            <a:ext cx="3352800" cy="8382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1981200"/>
            <a:ext cx="8077200" cy="358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637" y="0"/>
            <a:ext cx="1371719" cy="67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16353" y="-1"/>
            <a:ext cx="1233985" cy="677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464" y="4273012"/>
            <a:ext cx="3907875" cy="2895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0576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362200" y="2693719"/>
                <a:ext cx="7315200" cy="40386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lvl="0"/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ফাংশনটির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693719"/>
                <a:ext cx="7315200" cy="4038600"/>
              </a:xfrm>
              <a:prstGeom prst="roundRect">
                <a:avLst/>
              </a:prstGeom>
              <a:blipFill rotWithShape="0">
                <a:blip r:embed="rId2"/>
                <a:stretch>
                  <a:fillRect l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-1"/>
            <a:ext cx="7956468" cy="2693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6281" y="0"/>
            <a:ext cx="287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757"/>
            <a:ext cx="1371719" cy="6773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86202" y="0"/>
            <a:ext cx="1505798" cy="67732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41822" y="6542313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74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75428" y="304801"/>
            <a:ext cx="685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 সবাইকে ধন্যবাদ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9968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7501"/>
            <a:ext cx="1151906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5757" y="95002"/>
            <a:ext cx="1650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26" y="770353"/>
            <a:ext cx="1668566" cy="1740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5649" r="16199" b="5139"/>
          <a:stretch/>
        </p:blipFill>
        <p:spPr>
          <a:xfrm>
            <a:off x="8235537" y="770353"/>
            <a:ext cx="1056904" cy="1353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511" y="2683824"/>
            <a:ext cx="42632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একাডেমি মাধ্যমিক বিদ্যালয়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 নওগাঁ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০১৭২২৫৪৮৭৬৬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mahaburrashidict56@gmail.com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0826" y="2683824"/>
            <a:ext cx="3610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উচ্চতর গণিত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অধ্যায়; প্রথম</a:t>
            </a:r>
          </a:p>
          <a:p>
            <a:r>
              <a:rPr lang="bn-BD" sz="2800" b="1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১১/০৭/২০২০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6333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39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1" y="1447801"/>
                <a:ext cx="55865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1447801"/>
                <a:ext cx="558652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2249270"/>
                <a:ext cx="32144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B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600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49270"/>
                <a:ext cx="321440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88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467601" y="1472626"/>
            <a:ext cx="12698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1" y="2234626"/>
            <a:ext cx="12698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1" y="1524001"/>
            <a:ext cx="6751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1" y="2158426"/>
            <a:ext cx="6751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3352800"/>
            <a:ext cx="434734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  <a:p>
            <a:r>
              <a:rPr lang="en-US" sz="2400" dirty="0"/>
              <a:t>1</a:t>
            </a:r>
          </a:p>
          <a:p>
            <a:r>
              <a:rPr lang="en-US" sz="2400" dirty="0"/>
              <a:t>-1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-2</a:t>
            </a:r>
          </a:p>
          <a:p>
            <a:r>
              <a:rPr lang="en-US" sz="2400" dirty="0"/>
              <a:t>3</a:t>
            </a:r>
          </a:p>
          <a:p>
            <a:r>
              <a:rPr lang="en-US" sz="2400" dirty="0"/>
              <a:t>-3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3581401"/>
            <a:ext cx="31880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9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25534" y="3581400"/>
            <a:ext cx="1927466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25534" y="3886200"/>
            <a:ext cx="1927466" cy="76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25534" y="4038600"/>
            <a:ext cx="1927466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3"/>
          </p:cNvCxnSpPr>
          <p:nvPr/>
        </p:nvCxnSpPr>
        <p:spPr>
          <a:xfrm flipV="1">
            <a:off x="3025534" y="4343400"/>
            <a:ext cx="1927466" cy="3482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25534" y="4419600"/>
            <a:ext cx="1927466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25534" y="4572000"/>
            <a:ext cx="1927466" cy="838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025534" y="4691628"/>
            <a:ext cx="1927466" cy="10233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281940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1632" y="2971801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352800"/>
            <a:ext cx="4674678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 ও 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8274" y="3581401"/>
            <a:ext cx="341952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8102" y="3429000"/>
            <a:ext cx="169629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8167" y="-14642"/>
            <a:ext cx="510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সমস্যা গুলো নিয়ে আলোচনা করি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4" r="63132"/>
          <a:stretch/>
        </p:blipFill>
        <p:spPr>
          <a:xfrm rot="16200000">
            <a:off x="-2886930" y="2884477"/>
            <a:ext cx="6631660" cy="923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03101" y="36288"/>
            <a:ext cx="929158" cy="66330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425" y="3773460"/>
            <a:ext cx="3907875" cy="28958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177135" y="6472053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1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5" grpId="0" animBg="1"/>
      <p:bldP spid="16" grpId="0" animBg="1"/>
      <p:bldP spid="2" grpId="0" animBg="1"/>
      <p:bldP spid="3" grpId="0" animBg="1"/>
      <p:bldP spid="7" grpId="0"/>
      <p:bldP spid="19" grpId="0"/>
      <p:bldP spid="11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75065" y="2523506"/>
            <a:ext cx="566453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lang="en-US" sz="72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93683">
            <a:off x="-2970908" y="3149208"/>
            <a:ext cx="6742607" cy="688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69401" flipH="1">
            <a:off x="8446876" y="3163086"/>
            <a:ext cx="6744339" cy="6889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5683" y="1223158"/>
            <a:ext cx="574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32" y="3996732"/>
            <a:ext cx="3907875" cy="2895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3240" y="6499545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6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09800" y="1981200"/>
            <a:ext cx="7772400" cy="3886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ফাংশনের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657" y="174171"/>
            <a:ext cx="323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11199" y="174171"/>
            <a:ext cx="2920999" cy="67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02367" y="174171"/>
            <a:ext cx="2423032" cy="6773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18" y="5709927"/>
            <a:ext cx="1427465" cy="1148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6804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3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96200" y="838201"/>
            <a:ext cx="2590801" cy="2500745"/>
            <a:chOff x="2057400" y="304800"/>
            <a:chExt cx="4114800" cy="2514600"/>
          </a:xfrm>
        </p:grpSpPr>
        <p:sp>
          <p:nvSpPr>
            <p:cNvPr id="6" name="Oval 5"/>
            <p:cNvSpPr/>
            <p:nvPr/>
          </p:nvSpPr>
          <p:spPr>
            <a:xfrm>
              <a:off x="2057400" y="381000"/>
              <a:ext cx="838200" cy="2438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noFill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78425" y="590392"/>
              <a:ext cx="270160" cy="195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</a:t>
              </a:r>
            </a:p>
            <a:p>
              <a:r>
                <a:rPr lang="en-US" sz="4000" dirty="0"/>
                <a:t>b</a:t>
              </a:r>
            </a:p>
            <a:p>
              <a:r>
                <a:rPr lang="en-US" sz="4000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257800" y="304800"/>
              <a:ext cx="914400" cy="2362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46059" y="609600"/>
              <a:ext cx="588622" cy="15783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</a:t>
              </a:r>
            </a:p>
            <a:p>
              <a:r>
                <a:rPr lang="en-US" sz="3200" dirty="0"/>
                <a:t>y</a:t>
              </a:r>
            </a:p>
            <a:p>
              <a:r>
                <a:rPr lang="en-US" sz="3200" dirty="0"/>
                <a:t>z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743200" y="914400"/>
              <a:ext cx="2819308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9" idx="1"/>
            </p:cNvCxnSpPr>
            <p:nvPr/>
          </p:nvCxnSpPr>
          <p:spPr>
            <a:xfrm flipV="1">
              <a:off x="2626750" y="1398779"/>
              <a:ext cx="2819309" cy="180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743200" y="1905000"/>
              <a:ext cx="2819308" cy="270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495310" y="4190999"/>
            <a:ext cx="2867891" cy="2311303"/>
            <a:chOff x="2819400" y="4114800"/>
            <a:chExt cx="3200401" cy="2210812"/>
          </a:xfrm>
        </p:grpSpPr>
        <p:sp>
          <p:nvSpPr>
            <p:cNvPr id="14" name="Oval 13"/>
            <p:cNvSpPr/>
            <p:nvPr/>
          </p:nvSpPr>
          <p:spPr>
            <a:xfrm>
              <a:off x="2819400" y="4114800"/>
              <a:ext cx="685800" cy="22098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58548" y="4115812"/>
              <a:ext cx="3061253" cy="2209800"/>
              <a:chOff x="3033212" y="4114800"/>
              <a:chExt cx="2986588" cy="2209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57800" y="4114800"/>
                <a:ext cx="762000" cy="2209800"/>
              </a:xfrm>
              <a:prstGeom prst="ellipse">
                <a:avLst/>
              </a:prstGeom>
              <a:noFill/>
              <a:ln w="38100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33212" y="4419600"/>
                <a:ext cx="427930" cy="150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1</a:t>
                </a:r>
              </a:p>
              <a:p>
                <a:r>
                  <a:rPr lang="en-US" sz="3200" dirty="0"/>
                  <a:t>2</a:t>
                </a:r>
              </a:p>
              <a:p>
                <a:r>
                  <a:rPr lang="en-US" sz="3200" dirty="0"/>
                  <a:t>3</a:t>
                </a:r>
                <a:endParaRPr lang="bn-IN" sz="3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86400" y="4114800"/>
                <a:ext cx="489531" cy="197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3</a:t>
                </a:r>
              </a:p>
              <a:p>
                <a:r>
                  <a:rPr lang="en-US" sz="3200" dirty="0"/>
                  <a:t>1</a:t>
                </a:r>
              </a:p>
              <a:p>
                <a:r>
                  <a:rPr lang="en-US" sz="3200" dirty="0"/>
                  <a:t>2</a:t>
                </a:r>
              </a:p>
              <a:p>
                <a:r>
                  <a:rPr lang="en-US" sz="3200" dirty="0"/>
                  <a:t>9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369664" y="4343401"/>
                <a:ext cx="2116735" cy="385464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369664" y="4728865"/>
                <a:ext cx="2116736" cy="147935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369664" y="5205397"/>
                <a:ext cx="2116736" cy="204803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3369664" y="5638798"/>
                <a:ext cx="2116736" cy="304803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369664" y="4953002"/>
                <a:ext cx="2149574" cy="685796"/>
              </a:xfrm>
              <a:prstGeom prst="straightConnector1">
                <a:avLst/>
              </a:prstGeom>
              <a:ln w="28575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7772400" y="304801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08984" y="304801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9184" y="3682426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08984" y="3733801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5601" y="1563470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1" y="4876801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9094" y="1244025"/>
            <a:ext cx="4796506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 এ X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05201" y="2920426"/>
            <a:ext cx="164019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0564" y="3962400"/>
            <a:ext cx="454643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 এ X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1" y="5739826"/>
            <a:ext cx="221887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3810000" y="457620"/>
            <a:ext cx="2667000" cy="60918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4165" y="-47676"/>
            <a:ext cx="1375166" cy="6773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059180" y="-47677"/>
            <a:ext cx="1548814" cy="67732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933357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3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028710" y="2057400"/>
            <a:ext cx="2182091" cy="3276600"/>
            <a:chOff x="1676400" y="1066800"/>
            <a:chExt cx="2895600" cy="3352800"/>
          </a:xfrm>
        </p:grpSpPr>
        <p:sp>
          <p:nvSpPr>
            <p:cNvPr id="5" name="Flowchart: Connector 4"/>
            <p:cNvSpPr/>
            <p:nvPr/>
          </p:nvSpPr>
          <p:spPr>
            <a:xfrm>
              <a:off x="1676400" y="1752600"/>
              <a:ext cx="1066800" cy="2667000"/>
            </a:xfrm>
            <a:prstGeom prst="flowChartConnector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505200" y="1752600"/>
              <a:ext cx="1066800" cy="2667000"/>
            </a:xfrm>
            <a:prstGeom prst="flowChartConnector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0" y="2316540"/>
              <a:ext cx="517325" cy="1606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7350" y="2057400"/>
              <a:ext cx="517325" cy="2110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371050" y="2438400"/>
              <a:ext cx="1506300" cy="152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371050" y="2895600"/>
              <a:ext cx="1506300" cy="152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371050" y="3581400"/>
              <a:ext cx="1506300" cy="228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57178" y="1066800"/>
              <a:ext cx="638574" cy="598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1" y="1066800"/>
              <a:ext cx="638574" cy="598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12604" y="2627056"/>
            <a:ext cx="5912196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20E24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X ও 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Y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06192" y="3002340"/>
                <a:ext cx="5918608" cy="1569660"/>
              </a:xfrm>
              <a:prstGeom prst="rect">
                <a:avLst/>
              </a:prstGeom>
              <a:noFill/>
              <a:ln w="38100">
                <a:solidFill>
                  <a:srgbClr val="F20E2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𝑋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𝑌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ডোমেন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(domain)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Y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কোডোমেন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(codomain)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192" y="3002340"/>
                <a:ext cx="5918608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2252" t="-3422" r="-1331" b="-10646"/>
                </a:stretch>
              </a:blipFill>
              <a:ln w="38100">
                <a:solidFill>
                  <a:srgbClr val="F20E2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41202" y="2971801"/>
                <a:ext cx="5883598" cy="2062103"/>
              </a:xfrm>
              <a:prstGeom prst="rect">
                <a:avLst/>
              </a:prstGeom>
              <a:noFill/>
              <a:ln w="38100"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𝑋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𝑌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অধীনে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𝜖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𝑋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𝜖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𝑌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সংশ্লিষ্ট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অধীনে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y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ইমেজ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y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প্রি-ইমেজ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02" y="2971801"/>
                <a:ext cx="5883598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2369" t="-2616" b="-7558"/>
                </a:stretch>
              </a:blipFill>
              <a:ln w="38100"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045694" y="3048000"/>
            <a:ext cx="5117106" cy="156966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f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1880" y="3360004"/>
            <a:ext cx="4057521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={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 1, 2}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35446" y="3352801"/>
            <a:ext cx="5355954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কোডোমেন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={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3, 2, 5}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5332" y="3124201"/>
            <a:ext cx="5203668" cy="1200329"/>
          </a:xfrm>
          <a:prstGeom prst="rect">
            <a:avLst/>
          </a:prstGeom>
          <a:noFill/>
          <a:ln w="38100">
            <a:solidFill>
              <a:srgbClr val="F20E24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প্রি-ইমেজ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5332" y="3295472"/>
            <a:ext cx="5203669" cy="1200329"/>
          </a:xfrm>
          <a:prstGeom prst="rect">
            <a:avLst/>
          </a:prstGeom>
          <a:noFill/>
          <a:ln w="38100">
            <a:solidFill>
              <a:srgbClr val="F20E24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প্রি-ইমেজ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5332" y="3200401"/>
            <a:ext cx="5203669" cy="1200329"/>
          </a:xfrm>
          <a:prstGeom prst="rect">
            <a:avLst/>
          </a:prstGeom>
          <a:noFill/>
          <a:ln w="38100">
            <a:solidFill>
              <a:srgbClr val="F20E24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প্রি-ইমেজ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5235" y="3505201"/>
            <a:ext cx="346441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={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3, 5}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3116101" y="0"/>
            <a:ext cx="3733800" cy="928255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017" y="0"/>
            <a:ext cx="1371719" cy="6773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34684" y="67013"/>
            <a:ext cx="1240482" cy="6773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32" y="4381859"/>
            <a:ext cx="3907875" cy="289585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798403" y="6545684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1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" grpId="0" animBg="1"/>
      <p:bldP spid="19" grpId="0" animBg="1"/>
      <p:bldP spid="9" grpId="0" animBg="1"/>
      <p:bldP spid="21" grpId="0" animBg="1"/>
      <p:bldP spid="2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62200" y="1219200"/>
            <a:ext cx="2057400" cy="2438400"/>
            <a:chOff x="838200" y="1143000"/>
            <a:chExt cx="2057400" cy="2438400"/>
          </a:xfrm>
        </p:grpSpPr>
        <p:sp>
          <p:nvSpPr>
            <p:cNvPr id="15" name="Flowchart: Connector 14"/>
            <p:cNvSpPr/>
            <p:nvPr/>
          </p:nvSpPr>
          <p:spPr>
            <a:xfrm>
              <a:off x="8382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1859340"/>
              <a:ext cx="38985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209800" y="1706940"/>
              <a:ext cx="685800" cy="187446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53350" y="1783140"/>
              <a:ext cx="38985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6578" y="11430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1430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295400" y="2057400"/>
              <a:ext cx="1143000" cy="76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22" idx="3"/>
              <a:endCxn id="29" idx="1"/>
            </p:cNvCxnSpPr>
            <p:nvPr/>
          </p:nvCxnSpPr>
          <p:spPr>
            <a:xfrm flipV="1">
              <a:off x="1380450" y="2567970"/>
              <a:ext cx="972900" cy="762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2" idx="3"/>
            </p:cNvCxnSpPr>
            <p:nvPr/>
          </p:nvCxnSpPr>
          <p:spPr>
            <a:xfrm>
              <a:off x="1380450" y="2644170"/>
              <a:ext cx="1057950" cy="4038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295400" y="2644170"/>
              <a:ext cx="1057950" cy="4038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295400" y="3103365"/>
              <a:ext cx="1143000" cy="208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105400" y="1219200"/>
            <a:ext cx="1981200" cy="2514600"/>
            <a:chOff x="3581400" y="1066800"/>
            <a:chExt cx="1981200" cy="2514600"/>
          </a:xfrm>
        </p:grpSpPr>
        <p:sp>
          <p:nvSpPr>
            <p:cNvPr id="25" name="Flowchart: Connector 24"/>
            <p:cNvSpPr/>
            <p:nvPr/>
          </p:nvSpPr>
          <p:spPr>
            <a:xfrm>
              <a:off x="35814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48768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4950" y="1783140"/>
              <a:ext cx="38985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0350" y="1935540"/>
              <a:ext cx="38985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10668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28978" y="10668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038600" y="2133600"/>
              <a:ext cx="981750" cy="7620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0" idx="3"/>
            </p:cNvCxnSpPr>
            <p:nvPr/>
          </p:nvCxnSpPr>
          <p:spPr>
            <a:xfrm flipV="1">
              <a:off x="4114800" y="2362200"/>
              <a:ext cx="905550" cy="20577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038600" y="3124200"/>
              <a:ext cx="1066800" cy="55365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696200" y="1219200"/>
            <a:ext cx="2057400" cy="2514600"/>
            <a:chOff x="6172200" y="1066800"/>
            <a:chExt cx="2057400" cy="2514600"/>
          </a:xfrm>
        </p:grpSpPr>
        <p:sp>
          <p:nvSpPr>
            <p:cNvPr id="27" name="Flowchart: Connector 26"/>
            <p:cNvSpPr/>
            <p:nvPr/>
          </p:nvSpPr>
          <p:spPr>
            <a:xfrm>
              <a:off x="61722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7543800" y="1676400"/>
              <a:ext cx="685800" cy="190500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15750" y="1828800"/>
              <a:ext cx="38985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87350" y="1706940"/>
              <a:ext cx="38985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48400" y="10668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72178" y="10668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6553200" y="2057400"/>
              <a:ext cx="1219200" cy="7620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6553200" y="3048000"/>
              <a:ext cx="1219200" cy="7620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2895601" y="3682426"/>
            <a:ext cx="93647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16726" y="3733801"/>
            <a:ext cx="95731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07526" y="3810001"/>
            <a:ext cx="99418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744" y="84757"/>
            <a:ext cx="1371719" cy="677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44748" y="0"/>
            <a:ext cx="1425667" cy="6773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3522" y="12412"/>
            <a:ext cx="479857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 সমস্যা গুলোর নিয়ে চিন্তা 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74" y="4284024"/>
            <a:ext cx="3907875" cy="289585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753600" y="6477989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921126" y="727482"/>
            <a:ext cx="5268686" cy="68580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সময়ঃ৫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143" y="84757"/>
            <a:ext cx="1371719" cy="6773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68851" y="-10418"/>
            <a:ext cx="1435866" cy="677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686548"/>
            <a:ext cx="1971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126" y="2791428"/>
            <a:ext cx="4338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1126" y="3471378"/>
            <a:ext cx="6918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ফাংশনটির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ডোমেন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কোডোমেন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15" y="4256208"/>
            <a:ext cx="3907875" cy="2895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76596" y="6382814"/>
            <a:ext cx="1555667" cy="38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3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773</Words>
  <Application>Microsoft Office PowerPoint</Application>
  <PresentationFormat>Widescreen</PresentationFormat>
  <Paragraphs>268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35</cp:revision>
  <dcterms:created xsi:type="dcterms:W3CDTF">2020-07-10T03:44:07Z</dcterms:created>
  <dcterms:modified xsi:type="dcterms:W3CDTF">2020-07-12T15:00:56Z</dcterms:modified>
</cp:coreProperties>
</file>