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93" r:id="rId3"/>
    <p:sldId id="297" r:id="rId4"/>
    <p:sldId id="258" r:id="rId5"/>
    <p:sldId id="284" r:id="rId6"/>
    <p:sldId id="259" r:id="rId7"/>
    <p:sldId id="291" r:id="rId8"/>
    <p:sldId id="286" r:id="rId9"/>
    <p:sldId id="287" r:id="rId10"/>
    <p:sldId id="288" r:id="rId11"/>
    <p:sldId id="292" r:id="rId12"/>
    <p:sldId id="294" r:id="rId13"/>
    <p:sldId id="289" r:id="rId14"/>
    <p:sldId id="290" r:id="rId15"/>
    <p:sldId id="295" r:id="rId16"/>
    <p:sldId id="296" r:id="rId17"/>
    <p:sldId id="26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osis" panose="020B0604020202020204" charset="0"/>
      <p:regular r:id="rId24"/>
      <p:bold r:id="rId25"/>
    </p:embeddedFont>
    <p:embeddedFont>
      <p:font typeface="Dosis ExtraLight" charset="0"/>
      <p:regular r:id="rId26"/>
      <p:bold r:id="rId27"/>
    </p:embeddedFont>
    <p:embeddedFont>
      <p:font typeface="NikoshBAN" panose="02000000000000000000" pitchFamily="2" charset="0"/>
      <p:regular r:id="rId28"/>
    </p:embeddedFont>
    <p:embeddedFont>
      <p:font typeface="Stop" panose="04030805020B02020404" pitchFamily="82" charset="0"/>
      <p:regular r:id="rId29"/>
    </p:embeddedFont>
    <p:embeddedFont>
      <p:font typeface="Titillium Web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1C7AD6-8078-48F6-8B70-DD0E03B0157C}">
  <a:tblStyle styleId="{921C7AD6-8078-48F6-8B70-DD0E03B015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A023E-94AB-4002-8265-6C82D401262A}" type="doc">
      <dgm:prSet loTypeId="urn:microsoft.com/office/officeart/2008/layout/RadialCluster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0972E-35CA-452A-BB50-8AB6C0E467F0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রোগ জীবাণু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কি?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AB3EF-8305-4E86-AEE9-6E7E81AACE09}" type="parTrans" cxnId="{F12BA6D3-6639-47DD-9240-6F72101A655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5B496E-9090-4764-9206-60F7BDB26F8C}" type="sibTrans" cxnId="{F12BA6D3-6639-47DD-9240-6F72101A655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0B7D98-2526-4E3B-AB6D-7D937C8EF074}">
      <dgm:prSet phldrT="[Text]" custT="1"/>
      <dgm:spPr/>
      <dgm:t>
        <a:bodyPr/>
        <a:lstStyle/>
        <a:p>
          <a:r>
            <a:rPr lang="bn-IN" sz="4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ব্যাকটেরিয়া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8B3108-0F57-4B72-9A69-746C3E57602A}" type="parTrans" cxnId="{863EEE35-44A9-4081-B6E1-268B1AD5BAB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EE5C6D-E5BC-45E5-8CFC-9AB735BFF089}" type="sibTrans" cxnId="{863EEE35-44A9-4081-B6E1-268B1AD5BAB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7A5709-E7BA-46E3-B0A9-CC5B418B096B}">
      <dgm:prSet phldrT="[Text]" custT="1"/>
      <dgm:spPr/>
      <dgm:t>
        <a:bodyPr/>
        <a:lstStyle/>
        <a:p>
          <a:r>
            <a:rPr lang="bn-IN" sz="4800" dirty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662E47-2D92-4D18-A1E7-AB197EE3DB3C}" type="parTrans" cxnId="{0E39055A-CAC5-4498-8864-C9F2E9F71EC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08161A-FD8D-47B5-A01C-295A409EACAF}" type="sibTrans" cxnId="{0E39055A-CAC5-4498-8864-C9F2E9F71EC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37762-9B02-4451-9F3D-2734972BBE95}">
      <dgm:prSet phldrT="[Text]" custT="1"/>
      <dgm:spPr/>
      <dgm:t>
        <a:bodyPr/>
        <a:lstStyle/>
        <a:p>
          <a:r>
            <a:rPr lang="bn-IN" sz="4800" dirty="0">
              <a:latin typeface="NikoshBAN" panose="02000000000000000000" pitchFamily="2" charset="0"/>
              <a:cs typeface="NikoshBAN" panose="02000000000000000000" pitchFamily="2" charset="0"/>
            </a:rPr>
            <a:t>ছত্রাক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452746-7C16-4424-98E5-99CCE17085E1}" type="parTrans" cxnId="{77ED5DD9-EB74-4854-899E-9A0C3B626C2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4C9D85-4ED1-45DC-8958-A12326B92143}" type="sibTrans" cxnId="{77ED5DD9-EB74-4854-899E-9A0C3B626C2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18464B-5D28-4DCF-B296-350A3537E7D9}" type="pres">
      <dgm:prSet presAssocID="{A69A023E-94AB-4002-8265-6C82D40126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D800CD5-DA22-4EAE-BBC3-AFEB61AABADA}" type="pres">
      <dgm:prSet presAssocID="{B8A0972E-35CA-452A-BB50-8AB6C0E467F0}" presName="singleCycle" presStyleCnt="0"/>
      <dgm:spPr/>
    </dgm:pt>
    <dgm:pt modelId="{10C68EE3-7BFE-4C88-BC59-7E5553DDA16E}" type="pres">
      <dgm:prSet presAssocID="{B8A0972E-35CA-452A-BB50-8AB6C0E467F0}" presName="singleCenter" presStyleLbl="node1" presStyleIdx="0" presStyleCnt="4" custScaleX="130591" custLinFactNeighborX="228" custLinFactNeighborY="-8424">
        <dgm:presLayoutVars>
          <dgm:chMax val="7"/>
          <dgm:chPref val="7"/>
        </dgm:presLayoutVars>
      </dgm:prSet>
      <dgm:spPr/>
    </dgm:pt>
    <dgm:pt modelId="{DA47A230-18E2-497D-B159-0320C4D03D32}" type="pres">
      <dgm:prSet presAssocID="{2B8B3108-0F57-4B72-9A69-746C3E57602A}" presName="Name56" presStyleLbl="parChTrans1D2" presStyleIdx="0" presStyleCnt="3"/>
      <dgm:spPr/>
    </dgm:pt>
    <dgm:pt modelId="{8F2387B4-A8DA-48E7-8436-3A8E464CD5D8}" type="pres">
      <dgm:prSet presAssocID="{0F0B7D98-2526-4E3B-AB6D-7D937C8EF074}" presName="text0" presStyleLbl="node1" presStyleIdx="1" presStyleCnt="4" custScaleX="261742">
        <dgm:presLayoutVars>
          <dgm:bulletEnabled val="1"/>
        </dgm:presLayoutVars>
      </dgm:prSet>
      <dgm:spPr/>
    </dgm:pt>
    <dgm:pt modelId="{7D7989E4-A827-4FA3-8E3F-26028A2488F5}" type="pres">
      <dgm:prSet presAssocID="{E5662E47-2D92-4D18-A1E7-AB197EE3DB3C}" presName="Name56" presStyleLbl="parChTrans1D2" presStyleIdx="1" presStyleCnt="3"/>
      <dgm:spPr/>
    </dgm:pt>
    <dgm:pt modelId="{0B355EAB-7955-4AC0-9EA6-9017A19E4B02}" type="pres">
      <dgm:prSet presAssocID="{047A5709-E7BA-46E3-B0A9-CC5B418B096B}" presName="text0" presStyleLbl="node1" presStyleIdx="2" presStyleCnt="4" custScaleX="190350">
        <dgm:presLayoutVars>
          <dgm:bulletEnabled val="1"/>
        </dgm:presLayoutVars>
      </dgm:prSet>
      <dgm:spPr/>
    </dgm:pt>
    <dgm:pt modelId="{FE1A63A6-0F33-4374-81BE-B1B820B60C45}" type="pres">
      <dgm:prSet presAssocID="{34452746-7C16-4424-98E5-99CCE17085E1}" presName="Name56" presStyleLbl="parChTrans1D2" presStyleIdx="2" presStyleCnt="3"/>
      <dgm:spPr/>
    </dgm:pt>
    <dgm:pt modelId="{C2BBD507-6945-4ACA-A5D7-EC0618958EFE}" type="pres">
      <dgm:prSet presAssocID="{46637762-9B02-4451-9F3D-2734972BBE95}" presName="text0" presStyleLbl="node1" presStyleIdx="3" presStyleCnt="4" custScaleX="186191">
        <dgm:presLayoutVars>
          <dgm:bulletEnabled val="1"/>
        </dgm:presLayoutVars>
      </dgm:prSet>
      <dgm:spPr/>
    </dgm:pt>
  </dgm:ptLst>
  <dgm:cxnLst>
    <dgm:cxn modelId="{863EEE35-44A9-4081-B6E1-268B1AD5BABE}" srcId="{B8A0972E-35CA-452A-BB50-8AB6C0E467F0}" destId="{0F0B7D98-2526-4E3B-AB6D-7D937C8EF074}" srcOrd="0" destOrd="0" parTransId="{2B8B3108-0F57-4B72-9A69-746C3E57602A}" sibTransId="{2DEE5C6D-E5BC-45E5-8CFC-9AB735BFF089}"/>
    <dgm:cxn modelId="{8DD6A573-3724-41C6-AA2D-93B815EB276E}" type="presOf" srcId="{2B8B3108-0F57-4B72-9A69-746C3E57602A}" destId="{DA47A230-18E2-497D-B159-0320C4D03D32}" srcOrd="0" destOrd="0" presId="urn:microsoft.com/office/officeart/2008/layout/RadialCluster"/>
    <dgm:cxn modelId="{51D45B74-ACB9-41D1-899C-131DADC61F39}" type="presOf" srcId="{46637762-9B02-4451-9F3D-2734972BBE95}" destId="{C2BBD507-6945-4ACA-A5D7-EC0618958EFE}" srcOrd="0" destOrd="0" presId="urn:microsoft.com/office/officeart/2008/layout/RadialCluster"/>
    <dgm:cxn modelId="{0E39055A-CAC5-4498-8864-C9F2E9F71EC6}" srcId="{B8A0972E-35CA-452A-BB50-8AB6C0E467F0}" destId="{047A5709-E7BA-46E3-B0A9-CC5B418B096B}" srcOrd="1" destOrd="0" parTransId="{E5662E47-2D92-4D18-A1E7-AB197EE3DB3C}" sibTransId="{0A08161A-FD8D-47B5-A01C-295A409EACAF}"/>
    <dgm:cxn modelId="{B5AF647A-F974-4DEA-BACC-46047F4C4204}" type="presOf" srcId="{34452746-7C16-4424-98E5-99CCE17085E1}" destId="{FE1A63A6-0F33-4374-81BE-B1B820B60C45}" srcOrd="0" destOrd="0" presId="urn:microsoft.com/office/officeart/2008/layout/RadialCluster"/>
    <dgm:cxn modelId="{3711F97D-4333-4427-B1EA-17CFF8B6B23F}" type="presOf" srcId="{E5662E47-2D92-4D18-A1E7-AB197EE3DB3C}" destId="{7D7989E4-A827-4FA3-8E3F-26028A2488F5}" srcOrd="0" destOrd="0" presId="urn:microsoft.com/office/officeart/2008/layout/RadialCluster"/>
    <dgm:cxn modelId="{8F361498-9B70-420E-8692-E55A4ACECD93}" type="presOf" srcId="{047A5709-E7BA-46E3-B0A9-CC5B418B096B}" destId="{0B355EAB-7955-4AC0-9EA6-9017A19E4B02}" srcOrd="0" destOrd="0" presId="urn:microsoft.com/office/officeart/2008/layout/RadialCluster"/>
    <dgm:cxn modelId="{3E4BF79F-FA7E-482E-B797-230498742190}" type="presOf" srcId="{A69A023E-94AB-4002-8265-6C82D401262A}" destId="{0B18464B-5D28-4DCF-B296-350A3537E7D9}" srcOrd="0" destOrd="0" presId="urn:microsoft.com/office/officeart/2008/layout/RadialCluster"/>
    <dgm:cxn modelId="{2E63E6CA-88AA-45F8-ADA2-DE2B07CD24C9}" type="presOf" srcId="{0F0B7D98-2526-4E3B-AB6D-7D937C8EF074}" destId="{8F2387B4-A8DA-48E7-8436-3A8E464CD5D8}" srcOrd="0" destOrd="0" presId="urn:microsoft.com/office/officeart/2008/layout/RadialCluster"/>
    <dgm:cxn modelId="{F12BA6D3-6639-47DD-9240-6F72101A6555}" srcId="{A69A023E-94AB-4002-8265-6C82D401262A}" destId="{B8A0972E-35CA-452A-BB50-8AB6C0E467F0}" srcOrd="0" destOrd="0" parTransId="{198AB3EF-8305-4E86-AEE9-6E7E81AACE09}" sibTransId="{215B496E-9090-4764-9206-60F7BDB26F8C}"/>
    <dgm:cxn modelId="{EC4608D9-E60C-4389-BD45-FC53C2478CD5}" type="presOf" srcId="{B8A0972E-35CA-452A-BB50-8AB6C0E467F0}" destId="{10C68EE3-7BFE-4C88-BC59-7E5553DDA16E}" srcOrd="0" destOrd="0" presId="urn:microsoft.com/office/officeart/2008/layout/RadialCluster"/>
    <dgm:cxn modelId="{77ED5DD9-EB74-4854-899E-9A0C3B626C2E}" srcId="{B8A0972E-35CA-452A-BB50-8AB6C0E467F0}" destId="{46637762-9B02-4451-9F3D-2734972BBE95}" srcOrd="2" destOrd="0" parTransId="{34452746-7C16-4424-98E5-99CCE17085E1}" sibTransId="{DB4C9D85-4ED1-45DC-8958-A12326B92143}"/>
    <dgm:cxn modelId="{98BBAE40-0B4A-4FD2-A243-A87948FA842E}" type="presParOf" srcId="{0B18464B-5D28-4DCF-B296-350A3537E7D9}" destId="{7D800CD5-DA22-4EAE-BBC3-AFEB61AABADA}" srcOrd="0" destOrd="0" presId="urn:microsoft.com/office/officeart/2008/layout/RadialCluster"/>
    <dgm:cxn modelId="{17BE2A89-AB9A-4D25-A633-24BB8D2AD13F}" type="presParOf" srcId="{7D800CD5-DA22-4EAE-BBC3-AFEB61AABADA}" destId="{10C68EE3-7BFE-4C88-BC59-7E5553DDA16E}" srcOrd="0" destOrd="0" presId="urn:microsoft.com/office/officeart/2008/layout/RadialCluster"/>
    <dgm:cxn modelId="{C7A1760E-9C9F-411A-A792-46B3BEB4390F}" type="presParOf" srcId="{7D800CD5-DA22-4EAE-BBC3-AFEB61AABADA}" destId="{DA47A230-18E2-497D-B159-0320C4D03D32}" srcOrd="1" destOrd="0" presId="urn:microsoft.com/office/officeart/2008/layout/RadialCluster"/>
    <dgm:cxn modelId="{C5D77564-0567-4673-B5C4-9DA5BD61EEDF}" type="presParOf" srcId="{7D800CD5-DA22-4EAE-BBC3-AFEB61AABADA}" destId="{8F2387B4-A8DA-48E7-8436-3A8E464CD5D8}" srcOrd="2" destOrd="0" presId="urn:microsoft.com/office/officeart/2008/layout/RadialCluster"/>
    <dgm:cxn modelId="{8DF3CC4F-EDA1-4A38-99EE-0CE4A222A795}" type="presParOf" srcId="{7D800CD5-DA22-4EAE-BBC3-AFEB61AABADA}" destId="{7D7989E4-A827-4FA3-8E3F-26028A2488F5}" srcOrd="3" destOrd="0" presId="urn:microsoft.com/office/officeart/2008/layout/RadialCluster"/>
    <dgm:cxn modelId="{6174E9DC-EB05-4CA2-B15C-705826965B13}" type="presParOf" srcId="{7D800CD5-DA22-4EAE-BBC3-AFEB61AABADA}" destId="{0B355EAB-7955-4AC0-9EA6-9017A19E4B02}" srcOrd="4" destOrd="0" presId="urn:microsoft.com/office/officeart/2008/layout/RadialCluster"/>
    <dgm:cxn modelId="{3EC455EE-2BF6-4228-B689-A341C79D8A38}" type="presParOf" srcId="{7D800CD5-DA22-4EAE-BBC3-AFEB61AABADA}" destId="{FE1A63A6-0F33-4374-81BE-B1B820B60C45}" srcOrd="5" destOrd="0" presId="urn:microsoft.com/office/officeart/2008/layout/RadialCluster"/>
    <dgm:cxn modelId="{419C5D0E-17CF-40D0-86C7-F665423550ED}" type="presParOf" srcId="{7D800CD5-DA22-4EAE-BBC3-AFEB61AABADA}" destId="{C2BBD507-6945-4ACA-A5D7-EC0618958EF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DE82A-274E-4D37-AF78-DA03654203D1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CB19A-E19E-471C-853D-6C4C64A5D3E2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সংক্রামক রোগ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D1361-24E2-4F21-AF94-6E8F8205A8F7}" type="parTrans" cxnId="{29CA5D6D-D495-4F93-96F3-AEE5E76FB1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C31330-5CBA-4D04-9B8C-ACE8EEA0B258}" type="sibTrans" cxnId="{29CA5D6D-D495-4F93-96F3-AEE5E76FB1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ED42D5-5124-419C-AF5C-9B8EC1639B17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A46A04-4DFD-4ED2-9247-618D98C745EB}" type="parTrans" cxnId="{F47E4B76-5ED6-400F-BFCA-0A525F2E31C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FE0CED-6095-4339-965E-1020204C0174}" type="sibTrans" cxnId="{F47E4B76-5ED6-400F-BFCA-0A525F2E31C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768FDA-EC7D-4764-BBEE-46EB71BF2D53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D9BBD4-EE20-4369-903C-EF66CD1DB8FD}" type="parTrans" cxnId="{62D99238-66E4-4784-9F26-5738B3D55B0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3B8A3-A12C-48CE-8D5E-2D621A6196D8}" type="sibTrans" cxnId="{62D99238-66E4-4784-9F26-5738B3D55B0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BB7E7D-49EE-4DA4-A6F1-6A9F55E8B41B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খাদ্য, পানি ও বায়ু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055788-2ADB-4EC3-B1BA-AAEA05C72A5A}" type="parTrans" cxnId="{E1DF1026-42AF-4AAB-B500-A9D61AE0004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24C79-F6FD-4630-BCD8-E9514401F35F}" type="sibTrans" cxnId="{E1DF1026-42AF-4AAB-B500-A9D61AE0004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25E22-6E3F-48E4-8B4C-AC1242FE0B96}">
      <dgm:prSet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 পোকামাকড়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94D65-1959-46D7-A516-0E435EB5302E}" type="parTrans" cxnId="{6BC293C0-C164-4392-939F-E97969FE1F7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C3C8E7-2666-4FA7-980B-045763CEF462}" type="sibTrans" cxnId="{6BC293C0-C164-4392-939F-E97969FE1F7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B77568-99C5-4653-A0C8-1DE0B60910E9}">
      <dgm:prSet custT="1"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হাঁচি, কাশি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9C81B4-FA42-4C7C-8549-ED6EE1419667}" type="parTrans" cxnId="{61201060-B5C7-4FC2-B610-3CA90B455A17}">
      <dgm:prSet/>
      <dgm:spPr/>
      <dgm:t>
        <a:bodyPr/>
        <a:lstStyle/>
        <a:p>
          <a:endParaRPr lang="en-US"/>
        </a:p>
      </dgm:t>
    </dgm:pt>
    <dgm:pt modelId="{01F8379C-3AF2-40E8-B9ED-595066FC4F28}" type="sibTrans" cxnId="{61201060-B5C7-4FC2-B610-3CA90B455A17}">
      <dgm:prSet/>
      <dgm:spPr/>
      <dgm:t>
        <a:bodyPr/>
        <a:lstStyle/>
        <a:p>
          <a:endParaRPr lang="en-US"/>
        </a:p>
      </dgm:t>
    </dgm:pt>
    <dgm:pt modelId="{C76615E8-1874-4360-8407-B0754DB09178}">
      <dgm:prSet custT="1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ব্যবহৃত জিনিস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9836B8-4DBD-4C67-803F-9B8227141EDE}" type="parTrans" cxnId="{F2F83CDE-6390-4372-8D1A-AB454CC7654D}">
      <dgm:prSet/>
      <dgm:spPr/>
      <dgm:t>
        <a:bodyPr/>
        <a:lstStyle/>
        <a:p>
          <a:endParaRPr lang="en-US"/>
        </a:p>
      </dgm:t>
    </dgm:pt>
    <dgm:pt modelId="{96FEB8AB-5B60-45D7-82D6-4D3C54EACAC4}" type="sibTrans" cxnId="{F2F83CDE-6390-4372-8D1A-AB454CC7654D}">
      <dgm:prSet/>
      <dgm:spPr/>
      <dgm:t>
        <a:bodyPr/>
        <a:lstStyle/>
        <a:p>
          <a:endParaRPr lang="en-US"/>
        </a:p>
      </dgm:t>
    </dgm:pt>
    <dgm:pt modelId="{DB1FD550-761B-4E93-9BB9-435B2CD60574}">
      <dgm:prSet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পশু-পাখি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7862E7-98C9-489D-82BE-E2B5C58C908B}" type="sibTrans" cxnId="{577445F2-DF6F-47D0-B358-3A8B8351BB4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68A92-34B2-4327-BDFE-EBC224973406}" type="parTrans" cxnId="{577445F2-DF6F-47D0-B358-3A8B8351BB4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BD47FD-6668-46C8-AB75-21AFBBB61F7D}" type="pres">
      <dgm:prSet presAssocID="{10DDE82A-274E-4D37-AF78-DA03654203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C9E5B0-7F60-47E6-9796-43DD5B08F1C1}" type="pres">
      <dgm:prSet presAssocID="{D9ACB19A-E19E-471C-853D-6C4C64A5D3E2}" presName="hierRoot1" presStyleCnt="0"/>
      <dgm:spPr/>
    </dgm:pt>
    <dgm:pt modelId="{7B9A57A1-6A2B-4DB2-8FA0-2ECDAA1AAF50}" type="pres">
      <dgm:prSet presAssocID="{D9ACB19A-E19E-471C-853D-6C4C64A5D3E2}" presName="composite" presStyleCnt="0"/>
      <dgm:spPr/>
    </dgm:pt>
    <dgm:pt modelId="{8CCD5A91-01A7-414B-9C67-1128A5FAA5C7}" type="pres">
      <dgm:prSet presAssocID="{D9ACB19A-E19E-471C-853D-6C4C64A5D3E2}" presName="background" presStyleLbl="node0" presStyleIdx="0" presStyleCnt="1"/>
      <dgm:spPr/>
    </dgm:pt>
    <dgm:pt modelId="{C40E062A-5BC5-4D03-9097-B9CAA569A916}" type="pres">
      <dgm:prSet presAssocID="{D9ACB19A-E19E-471C-853D-6C4C64A5D3E2}" presName="text" presStyleLbl="fgAcc0" presStyleIdx="0" presStyleCnt="1" custScaleX="202804">
        <dgm:presLayoutVars>
          <dgm:chPref val="3"/>
        </dgm:presLayoutVars>
      </dgm:prSet>
      <dgm:spPr/>
    </dgm:pt>
    <dgm:pt modelId="{A6F2033C-9C1D-4C98-93B7-9194E7CFBE1E}" type="pres">
      <dgm:prSet presAssocID="{D9ACB19A-E19E-471C-853D-6C4C64A5D3E2}" presName="hierChild2" presStyleCnt="0"/>
      <dgm:spPr/>
    </dgm:pt>
    <dgm:pt modelId="{3F4F09A7-E5A9-4E4E-A882-BE068396CE62}" type="pres">
      <dgm:prSet presAssocID="{31A46A04-4DFD-4ED2-9247-618D98C745EB}" presName="Name10" presStyleLbl="parChTrans1D2" presStyleIdx="0" presStyleCnt="2"/>
      <dgm:spPr/>
    </dgm:pt>
    <dgm:pt modelId="{55FA18EF-6CA9-4CB1-8658-789DA57C9465}" type="pres">
      <dgm:prSet presAssocID="{3BED42D5-5124-419C-AF5C-9B8EC1639B17}" presName="hierRoot2" presStyleCnt="0"/>
      <dgm:spPr/>
    </dgm:pt>
    <dgm:pt modelId="{D5E485F6-1716-48C2-BDB7-10263E382341}" type="pres">
      <dgm:prSet presAssocID="{3BED42D5-5124-419C-AF5C-9B8EC1639B17}" presName="composite2" presStyleCnt="0"/>
      <dgm:spPr/>
    </dgm:pt>
    <dgm:pt modelId="{904DD99B-5C33-4693-BF0E-F79FFF7CCDB9}" type="pres">
      <dgm:prSet presAssocID="{3BED42D5-5124-419C-AF5C-9B8EC1639B17}" presName="background2" presStyleLbl="node2" presStyleIdx="0" presStyleCnt="2"/>
      <dgm:spPr/>
    </dgm:pt>
    <dgm:pt modelId="{78B23157-A6C9-434E-9E26-25F7F1B57650}" type="pres">
      <dgm:prSet presAssocID="{3BED42D5-5124-419C-AF5C-9B8EC1639B17}" presName="text2" presStyleLbl="fgAcc2" presStyleIdx="0" presStyleCnt="2">
        <dgm:presLayoutVars>
          <dgm:chPref val="3"/>
        </dgm:presLayoutVars>
      </dgm:prSet>
      <dgm:spPr/>
    </dgm:pt>
    <dgm:pt modelId="{5A592BAF-D994-4297-BBEA-8367CCD3E243}" type="pres">
      <dgm:prSet presAssocID="{3BED42D5-5124-419C-AF5C-9B8EC1639B17}" presName="hierChild3" presStyleCnt="0"/>
      <dgm:spPr/>
    </dgm:pt>
    <dgm:pt modelId="{9AF22705-470B-4177-B520-A99867F461EE}" type="pres">
      <dgm:prSet presAssocID="{799C81B4-FA42-4C7C-8549-ED6EE1419667}" presName="Name17" presStyleLbl="parChTrans1D3" presStyleIdx="0" presStyleCnt="5"/>
      <dgm:spPr/>
    </dgm:pt>
    <dgm:pt modelId="{E9853987-FCBA-4F75-AA01-FAD28743A5D9}" type="pres">
      <dgm:prSet presAssocID="{EFB77568-99C5-4653-A0C8-1DE0B60910E9}" presName="hierRoot3" presStyleCnt="0"/>
      <dgm:spPr/>
    </dgm:pt>
    <dgm:pt modelId="{0A56F1C3-7FDD-42AE-9031-C2A0329AE9FE}" type="pres">
      <dgm:prSet presAssocID="{EFB77568-99C5-4653-A0C8-1DE0B60910E9}" presName="composite3" presStyleCnt="0"/>
      <dgm:spPr/>
    </dgm:pt>
    <dgm:pt modelId="{EC3480CA-FA78-4D2D-90C5-60456CF0B5E0}" type="pres">
      <dgm:prSet presAssocID="{EFB77568-99C5-4653-A0C8-1DE0B60910E9}" presName="background3" presStyleLbl="node3" presStyleIdx="0" presStyleCnt="5"/>
      <dgm:spPr/>
    </dgm:pt>
    <dgm:pt modelId="{8651C2C2-EC54-4E71-80A2-9B0F91B20162}" type="pres">
      <dgm:prSet presAssocID="{EFB77568-99C5-4653-A0C8-1DE0B60910E9}" presName="text3" presStyleLbl="fgAcc3" presStyleIdx="0" presStyleCnt="5" custScaleX="128003">
        <dgm:presLayoutVars>
          <dgm:chPref val="3"/>
        </dgm:presLayoutVars>
      </dgm:prSet>
      <dgm:spPr/>
    </dgm:pt>
    <dgm:pt modelId="{7C641CF8-7602-44AA-B884-5E5954980B26}" type="pres">
      <dgm:prSet presAssocID="{EFB77568-99C5-4653-A0C8-1DE0B60910E9}" presName="hierChild4" presStyleCnt="0"/>
      <dgm:spPr/>
    </dgm:pt>
    <dgm:pt modelId="{B130C65A-1F7A-4AF1-9252-736B0F029961}" type="pres">
      <dgm:prSet presAssocID="{959836B8-4DBD-4C67-803F-9B8227141EDE}" presName="Name17" presStyleLbl="parChTrans1D3" presStyleIdx="1" presStyleCnt="5"/>
      <dgm:spPr/>
    </dgm:pt>
    <dgm:pt modelId="{9DAC0BF5-31F6-4176-8FA8-F6777E823A94}" type="pres">
      <dgm:prSet presAssocID="{C76615E8-1874-4360-8407-B0754DB09178}" presName="hierRoot3" presStyleCnt="0"/>
      <dgm:spPr/>
    </dgm:pt>
    <dgm:pt modelId="{845F2F3C-7297-4C19-83A7-CF3D28F9E2B1}" type="pres">
      <dgm:prSet presAssocID="{C76615E8-1874-4360-8407-B0754DB09178}" presName="composite3" presStyleCnt="0"/>
      <dgm:spPr/>
    </dgm:pt>
    <dgm:pt modelId="{242874C9-BBBF-4939-9797-FDF9B66DA2A2}" type="pres">
      <dgm:prSet presAssocID="{C76615E8-1874-4360-8407-B0754DB09178}" presName="background3" presStyleLbl="node3" presStyleIdx="1" presStyleCnt="5"/>
      <dgm:spPr/>
    </dgm:pt>
    <dgm:pt modelId="{FF80BF2D-F273-48D1-9298-167A19794A5B}" type="pres">
      <dgm:prSet presAssocID="{C76615E8-1874-4360-8407-B0754DB09178}" presName="text3" presStyleLbl="fgAcc3" presStyleIdx="1" presStyleCnt="5">
        <dgm:presLayoutVars>
          <dgm:chPref val="3"/>
        </dgm:presLayoutVars>
      </dgm:prSet>
      <dgm:spPr/>
    </dgm:pt>
    <dgm:pt modelId="{E646B796-4004-42CC-AB91-D80939070735}" type="pres">
      <dgm:prSet presAssocID="{C76615E8-1874-4360-8407-B0754DB09178}" presName="hierChild4" presStyleCnt="0"/>
      <dgm:spPr/>
    </dgm:pt>
    <dgm:pt modelId="{970C2AC1-D2B0-44D5-BB0E-0343639C56A0}" type="pres">
      <dgm:prSet presAssocID="{92D9BBD4-EE20-4369-903C-EF66CD1DB8FD}" presName="Name10" presStyleLbl="parChTrans1D2" presStyleIdx="1" presStyleCnt="2"/>
      <dgm:spPr/>
    </dgm:pt>
    <dgm:pt modelId="{DDAED859-FCD4-460E-AF4B-B280C51806B7}" type="pres">
      <dgm:prSet presAssocID="{E7768FDA-EC7D-4764-BBEE-46EB71BF2D53}" presName="hierRoot2" presStyleCnt="0"/>
      <dgm:spPr/>
    </dgm:pt>
    <dgm:pt modelId="{526ADFCF-E0D6-4604-991F-3E583A165426}" type="pres">
      <dgm:prSet presAssocID="{E7768FDA-EC7D-4764-BBEE-46EB71BF2D53}" presName="composite2" presStyleCnt="0"/>
      <dgm:spPr/>
    </dgm:pt>
    <dgm:pt modelId="{620F63EE-CA05-4EDF-A898-0CDEE88E9066}" type="pres">
      <dgm:prSet presAssocID="{E7768FDA-EC7D-4764-BBEE-46EB71BF2D53}" presName="background2" presStyleLbl="node2" presStyleIdx="1" presStyleCnt="2"/>
      <dgm:spPr/>
    </dgm:pt>
    <dgm:pt modelId="{EEF2BF9B-C289-4DF8-A77E-74DEBED6493C}" type="pres">
      <dgm:prSet presAssocID="{E7768FDA-EC7D-4764-BBEE-46EB71BF2D53}" presName="text2" presStyleLbl="fgAcc2" presStyleIdx="1" presStyleCnt="2">
        <dgm:presLayoutVars>
          <dgm:chPref val="3"/>
        </dgm:presLayoutVars>
      </dgm:prSet>
      <dgm:spPr/>
    </dgm:pt>
    <dgm:pt modelId="{DAA978AD-DDC8-4199-A0B9-82BF92471093}" type="pres">
      <dgm:prSet presAssocID="{E7768FDA-EC7D-4764-BBEE-46EB71BF2D53}" presName="hierChild3" presStyleCnt="0"/>
      <dgm:spPr/>
    </dgm:pt>
    <dgm:pt modelId="{B2D00FFB-E17F-4D9A-A15B-3F6CB434D7DE}" type="pres">
      <dgm:prSet presAssocID="{7E055788-2ADB-4EC3-B1BA-AAEA05C72A5A}" presName="Name17" presStyleLbl="parChTrans1D3" presStyleIdx="2" presStyleCnt="5"/>
      <dgm:spPr/>
    </dgm:pt>
    <dgm:pt modelId="{1B6C37C6-666D-4F51-BE2E-12AA7166DCED}" type="pres">
      <dgm:prSet presAssocID="{4EBB7E7D-49EE-4DA4-A6F1-6A9F55E8B41B}" presName="hierRoot3" presStyleCnt="0"/>
      <dgm:spPr/>
    </dgm:pt>
    <dgm:pt modelId="{C3464927-D3D1-47B3-8291-27ABB3A24F37}" type="pres">
      <dgm:prSet presAssocID="{4EBB7E7D-49EE-4DA4-A6F1-6A9F55E8B41B}" presName="composite3" presStyleCnt="0"/>
      <dgm:spPr/>
    </dgm:pt>
    <dgm:pt modelId="{188B0A74-08FF-4E8F-A3DE-6BD30747B9F9}" type="pres">
      <dgm:prSet presAssocID="{4EBB7E7D-49EE-4DA4-A6F1-6A9F55E8B41B}" presName="background3" presStyleLbl="node3" presStyleIdx="2" presStyleCnt="5"/>
      <dgm:spPr/>
    </dgm:pt>
    <dgm:pt modelId="{D39D4093-C899-4D51-9258-012CE9DF2A31}" type="pres">
      <dgm:prSet presAssocID="{4EBB7E7D-49EE-4DA4-A6F1-6A9F55E8B41B}" presName="text3" presStyleLbl="fgAcc3" presStyleIdx="2" presStyleCnt="5">
        <dgm:presLayoutVars>
          <dgm:chPref val="3"/>
        </dgm:presLayoutVars>
      </dgm:prSet>
      <dgm:spPr/>
    </dgm:pt>
    <dgm:pt modelId="{FF10F75A-4124-4990-821B-FBDC4E8647E8}" type="pres">
      <dgm:prSet presAssocID="{4EBB7E7D-49EE-4DA4-A6F1-6A9F55E8B41B}" presName="hierChild4" presStyleCnt="0"/>
      <dgm:spPr/>
    </dgm:pt>
    <dgm:pt modelId="{5E64C149-E563-442E-A1AC-4ACD05DB57DD}" type="pres">
      <dgm:prSet presAssocID="{BBB94D65-1959-46D7-A516-0E435EB5302E}" presName="Name17" presStyleLbl="parChTrans1D3" presStyleIdx="3" presStyleCnt="5"/>
      <dgm:spPr/>
    </dgm:pt>
    <dgm:pt modelId="{2CC0C8DD-C7A0-4692-AEAE-AF751F87E43A}" type="pres">
      <dgm:prSet presAssocID="{31F25E22-6E3F-48E4-8B4C-AC1242FE0B96}" presName="hierRoot3" presStyleCnt="0"/>
      <dgm:spPr/>
    </dgm:pt>
    <dgm:pt modelId="{368222D5-1CCC-49E1-9857-08746FED3E0A}" type="pres">
      <dgm:prSet presAssocID="{31F25E22-6E3F-48E4-8B4C-AC1242FE0B96}" presName="composite3" presStyleCnt="0"/>
      <dgm:spPr/>
    </dgm:pt>
    <dgm:pt modelId="{01FBA040-6C4A-4E2F-B732-EBB551FFC028}" type="pres">
      <dgm:prSet presAssocID="{31F25E22-6E3F-48E4-8B4C-AC1242FE0B96}" presName="background3" presStyleLbl="node3" presStyleIdx="3" presStyleCnt="5"/>
      <dgm:spPr/>
    </dgm:pt>
    <dgm:pt modelId="{BC0A4B7F-66A1-43EF-88F9-420689322B43}" type="pres">
      <dgm:prSet presAssocID="{31F25E22-6E3F-48E4-8B4C-AC1242FE0B96}" presName="text3" presStyleLbl="fgAcc3" presStyleIdx="3" presStyleCnt="5" custScaleX="89674" custLinFactNeighborX="2932">
        <dgm:presLayoutVars>
          <dgm:chPref val="3"/>
        </dgm:presLayoutVars>
      </dgm:prSet>
      <dgm:spPr/>
    </dgm:pt>
    <dgm:pt modelId="{C10F52A4-DA99-4D78-8901-6223C900C95C}" type="pres">
      <dgm:prSet presAssocID="{31F25E22-6E3F-48E4-8B4C-AC1242FE0B96}" presName="hierChild4" presStyleCnt="0"/>
      <dgm:spPr/>
    </dgm:pt>
    <dgm:pt modelId="{86668707-082C-4F02-9411-730AB292CE2E}" type="pres">
      <dgm:prSet presAssocID="{6F768A92-34B2-4327-BDFE-EBC224973406}" presName="Name17" presStyleLbl="parChTrans1D3" presStyleIdx="4" presStyleCnt="5"/>
      <dgm:spPr/>
    </dgm:pt>
    <dgm:pt modelId="{63D56E47-857F-4484-8C5B-239160AF9970}" type="pres">
      <dgm:prSet presAssocID="{DB1FD550-761B-4E93-9BB9-435B2CD60574}" presName="hierRoot3" presStyleCnt="0"/>
      <dgm:spPr/>
    </dgm:pt>
    <dgm:pt modelId="{95996577-93CA-4168-9F23-764E49E27C33}" type="pres">
      <dgm:prSet presAssocID="{DB1FD550-761B-4E93-9BB9-435B2CD60574}" presName="composite3" presStyleCnt="0"/>
      <dgm:spPr/>
    </dgm:pt>
    <dgm:pt modelId="{C87E5140-B2C1-42BE-AA56-716FF3908E44}" type="pres">
      <dgm:prSet presAssocID="{DB1FD550-761B-4E93-9BB9-435B2CD60574}" presName="background3" presStyleLbl="node3" presStyleIdx="4" presStyleCnt="5"/>
      <dgm:spPr/>
    </dgm:pt>
    <dgm:pt modelId="{9B20E910-0C7A-4C5E-83FC-FCDA9902818D}" type="pres">
      <dgm:prSet presAssocID="{DB1FD550-761B-4E93-9BB9-435B2CD60574}" presName="text3" presStyleLbl="fgAcc3" presStyleIdx="4" presStyleCnt="5" custScaleX="71913">
        <dgm:presLayoutVars>
          <dgm:chPref val="3"/>
        </dgm:presLayoutVars>
      </dgm:prSet>
      <dgm:spPr/>
    </dgm:pt>
    <dgm:pt modelId="{CC397709-D8D4-4B0B-94EC-E49774260F5F}" type="pres">
      <dgm:prSet presAssocID="{DB1FD550-761B-4E93-9BB9-435B2CD60574}" presName="hierChild4" presStyleCnt="0"/>
      <dgm:spPr/>
    </dgm:pt>
  </dgm:ptLst>
  <dgm:cxnLst>
    <dgm:cxn modelId="{964DBD0B-C734-4052-80D0-10E30BF9322C}" type="presOf" srcId="{BBB94D65-1959-46D7-A516-0E435EB5302E}" destId="{5E64C149-E563-442E-A1AC-4ACD05DB57DD}" srcOrd="0" destOrd="0" presId="urn:microsoft.com/office/officeart/2005/8/layout/hierarchy1"/>
    <dgm:cxn modelId="{88185A17-2365-425C-A405-9CAC505E3AE8}" type="presOf" srcId="{10DDE82A-274E-4D37-AF78-DA03654203D1}" destId="{8CBD47FD-6668-46C8-AB75-21AFBBB61F7D}" srcOrd="0" destOrd="0" presId="urn:microsoft.com/office/officeart/2005/8/layout/hierarchy1"/>
    <dgm:cxn modelId="{E1DF1026-42AF-4AAB-B500-A9D61AE00045}" srcId="{E7768FDA-EC7D-4764-BBEE-46EB71BF2D53}" destId="{4EBB7E7D-49EE-4DA4-A6F1-6A9F55E8B41B}" srcOrd="0" destOrd="0" parTransId="{7E055788-2ADB-4EC3-B1BA-AAEA05C72A5A}" sibTransId="{01D24C79-F6FD-4630-BCD8-E9514401F35F}"/>
    <dgm:cxn modelId="{38F02129-82E4-4BDF-A6DA-082A14929156}" type="presOf" srcId="{959836B8-4DBD-4C67-803F-9B8227141EDE}" destId="{B130C65A-1F7A-4AF1-9252-736B0F029961}" srcOrd="0" destOrd="0" presId="urn:microsoft.com/office/officeart/2005/8/layout/hierarchy1"/>
    <dgm:cxn modelId="{7ECC9C2B-D1CE-488F-A854-903AF3D4C5C0}" type="presOf" srcId="{92D9BBD4-EE20-4369-903C-EF66CD1DB8FD}" destId="{970C2AC1-D2B0-44D5-BB0E-0343639C56A0}" srcOrd="0" destOrd="0" presId="urn:microsoft.com/office/officeart/2005/8/layout/hierarchy1"/>
    <dgm:cxn modelId="{2F42252E-0DC4-4DA0-AD3B-AEF5FAA96FEF}" type="presOf" srcId="{6F768A92-34B2-4327-BDFE-EBC224973406}" destId="{86668707-082C-4F02-9411-730AB292CE2E}" srcOrd="0" destOrd="0" presId="urn:microsoft.com/office/officeart/2005/8/layout/hierarchy1"/>
    <dgm:cxn modelId="{62D99238-66E4-4784-9F26-5738B3D55B0F}" srcId="{D9ACB19A-E19E-471C-853D-6C4C64A5D3E2}" destId="{E7768FDA-EC7D-4764-BBEE-46EB71BF2D53}" srcOrd="1" destOrd="0" parTransId="{92D9BBD4-EE20-4369-903C-EF66CD1DB8FD}" sibTransId="{1453B8A3-A12C-48CE-8D5E-2D621A6196D8}"/>
    <dgm:cxn modelId="{61201060-B5C7-4FC2-B610-3CA90B455A17}" srcId="{3BED42D5-5124-419C-AF5C-9B8EC1639B17}" destId="{EFB77568-99C5-4653-A0C8-1DE0B60910E9}" srcOrd="0" destOrd="0" parTransId="{799C81B4-FA42-4C7C-8549-ED6EE1419667}" sibTransId="{01F8379C-3AF2-40E8-B9ED-595066FC4F28}"/>
    <dgm:cxn modelId="{29CA5D6D-D495-4F93-96F3-AEE5E76FB1C3}" srcId="{10DDE82A-274E-4D37-AF78-DA03654203D1}" destId="{D9ACB19A-E19E-471C-853D-6C4C64A5D3E2}" srcOrd="0" destOrd="0" parTransId="{31FD1361-24E2-4F21-AF94-6E8F8205A8F7}" sibTransId="{31C31330-5CBA-4D04-9B8C-ACE8EEA0B258}"/>
    <dgm:cxn modelId="{2F2D166F-A1F2-49AF-8B27-4D786267B1A4}" type="presOf" srcId="{4EBB7E7D-49EE-4DA4-A6F1-6A9F55E8B41B}" destId="{D39D4093-C899-4D51-9258-012CE9DF2A31}" srcOrd="0" destOrd="0" presId="urn:microsoft.com/office/officeart/2005/8/layout/hierarchy1"/>
    <dgm:cxn modelId="{8C37D472-33AB-411D-B65B-C34845D7CCD9}" type="presOf" srcId="{D9ACB19A-E19E-471C-853D-6C4C64A5D3E2}" destId="{C40E062A-5BC5-4D03-9097-B9CAA569A916}" srcOrd="0" destOrd="0" presId="urn:microsoft.com/office/officeart/2005/8/layout/hierarchy1"/>
    <dgm:cxn modelId="{F47E4B76-5ED6-400F-BFCA-0A525F2E31CC}" srcId="{D9ACB19A-E19E-471C-853D-6C4C64A5D3E2}" destId="{3BED42D5-5124-419C-AF5C-9B8EC1639B17}" srcOrd="0" destOrd="0" parTransId="{31A46A04-4DFD-4ED2-9247-618D98C745EB}" sibTransId="{83FE0CED-6095-4339-965E-1020204C0174}"/>
    <dgm:cxn modelId="{68C87881-88D0-4A29-AD02-131457FCB130}" type="presOf" srcId="{DB1FD550-761B-4E93-9BB9-435B2CD60574}" destId="{9B20E910-0C7A-4C5E-83FC-FCDA9902818D}" srcOrd="0" destOrd="0" presId="urn:microsoft.com/office/officeart/2005/8/layout/hierarchy1"/>
    <dgm:cxn modelId="{07100688-A321-4740-97BC-0706A9FF9CB4}" type="presOf" srcId="{C76615E8-1874-4360-8407-B0754DB09178}" destId="{FF80BF2D-F273-48D1-9298-167A19794A5B}" srcOrd="0" destOrd="0" presId="urn:microsoft.com/office/officeart/2005/8/layout/hierarchy1"/>
    <dgm:cxn modelId="{9E918F88-CCA1-448B-A8FC-1B022B74B588}" type="presOf" srcId="{3BED42D5-5124-419C-AF5C-9B8EC1639B17}" destId="{78B23157-A6C9-434E-9E26-25F7F1B57650}" srcOrd="0" destOrd="0" presId="urn:microsoft.com/office/officeart/2005/8/layout/hierarchy1"/>
    <dgm:cxn modelId="{E1F7638F-4CD5-4820-80B5-D53704D6BCBD}" type="presOf" srcId="{799C81B4-FA42-4C7C-8549-ED6EE1419667}" destId="{9AF22705-470B-4177-B520-A99867F461EE}" srcOrd="0" destOrd="0" presId="urn:microsoft.com/office/officeart/2005/8/layout/hierarchy1"/>
    <dgm:cxn modelId="{6854F790-10CA-44AD-8555-0DB7F8A41A7C}" type="presOf" srcId="{E7768FDA-EC7D-4764-BBEE-46EB71BF2D53}" destId="{EEF2BF9B-C289-4DF8-A77E-74DEBED6493C}" srcOrd="0" destOrd="0" presId="urn:microsoft.com/office/officeart/2005/8/layout/hierarchy1"/>
    <dgm:cxn modelId="{329920A9-0341-4A06-BEAE-03D89BFD240D}" type="presOf" srcId="{7E055788-2ADB-4EC3-B1BA-AAEA05C72A5A}" destId="{B2D00FFB-E17F-4D9A-A15B-3F6CB434D7DE}" srcOrd="0" destOrd="0" presId="urn:microsoft.com/office/officeart/2005/8/layout/hierarchy1"/>
    <dgm:cxn modelId="{00C223A9-47EE-4EC9-A095-40ED78ECB66E}" type="presOf" srcId="{31A46A04-4DFD-4ED2-9247-618D98C745EB}" destId="{3F4F09A7-E5A9-4E4E-A882-BE068396CE62}" srcOrd="0" destOrd="0" presId="urn:microsoft.com/office/officeart/2005/8/layout/hierarchy1"/>
    <dgm:cxn modelId="{6BC293C0-C164-4392-939F-E97969FE1F7C}" srcId="{E7768FDA-EC7D-4764-BBEE-46EB71BF2D53}" destId="{31F25E22-6E3F-48E4-8B4C-AC1242FE0B96}" srcOrd="1" destOrd="0" parTransId="{BBB94D65-1959-46D7-A516-0E435EB5302E}" sibTransId="{29C3C8E7-2666-4FA7-980B-045763CEF462}"/>
    <dgm:cxn modelId="{185962C3-DEA1-4AA7-94C4-6C6B58F5FC2A}" type="presOf" srcId="{31F25E22-6E3F-48E4-8B4C-AC1242FE0B96}" destId="{BC0A4B7F-66A1-43EF-88F9-420689322B43}" srcOrd="0" destOrd="0" presId="urn:microsoft.com/office/officeart/2005/8/layout/hierarchy1"/>
    <dgm:cxn modelId="{4284ABD3-8290-4C85-A458-4567D6163A36}" type="presOf" srcId="{EFB77568-99C5-4653-A0C8-1DE0B60910E9}" destId="{8651C2C2-EC54-4E71-80A2-9B0F91B20162}" srcOrd="0" destOrd="0" presId="urn:microsoft.com/office/officeart/2005/8/layout/hierarchy1"/>
    <dgm:cxn modelId="{F2F83CDE-6390-4372-8D1A-AB454CC7654D}" srcId="{3BED42D5-5124-419C-AF5C-9B8EC1639B17}" destId="{C76615E8-1874-4360-8407-B0754DB09178}" srcOrd="1" destOrd="0" parTransId="{959836B8-4DBD-4C67-803F-9B8227141EDE}" sibTransId="{96FEB8AB-5B60-45D7-82D6-4D3C54EACAC4}"/>
    <dgm:cxn modelId="{577445F2-DF6F-47D0-B358-3A8B8351BB4A}" srcId="{E7768FDA-EC7D-4764-BBEE-46EB71BF2D53}" destId="{DB1FD550-761B-4E93-9BB9-435B2CD60574}" srcOrd="2" destOrd="0" parTransId="{6F768A92-34B2-4327-BDFE-EBC224973406}" sibTransId="{8E7862E7-98C9-489D-82BE-E2B5C58C908B}"/>
    <dgm:cxn modelId="{B8C59E56-EB6A-4166-A431-D30A6770EF40}" type="presParOf" srcId="{8CBD47FD-6668-46C8-AB75-21AFBBB61F7D}" destId="{16C9E5B0-7F60-47E6-9796-43DD5B08F1C1}" srcOrd="0" destOrd="0" presId="urn:microsoft.com/office/officeart/2005/8/layout/hierarchy1"/>
    <dgm:cxn modelId="{BDA85CF6-F084-43E3-9D77-A0EC1D1D0DCD}" type="presParOf" srcId="{16C9E5B0-7F60-47E6-9796-43DD5B08F1C1}" destId="{7B9A57A1-6A2B-4DB2-8FA0-2ECDAA1AAF50}" srcOrd="0" destOrd="0" presId="urn:microsoft.com/office/officeart/2005/8/layout/hierarchy1"/>
    <dgm:cxn modelId="{CD5DA72C-1D0F-41C4-A8FE-D8704F9BC0AD}" type="presParOf" srcId="{7B9A57A1-6A2B-4DB2-8FA0-2ECDAA1AAF50}" destId="{8CCD5A91-01A7-414B-9C67-1128A5FAA5C7}" srcOrd="0" destOrd="0" presId="urn:microsoft.com/office/officeart/2005/8/layout/hierarchy1"/>
    <dgm:cxn modelId="{F67B0341-28A8-4829-9362-B4D7AB778DBF}" type="presParOf" srcId="{7B9A57A1-6A2B-4DB2-8FA0-2ECDAA1AAF50}" destId="{C40E062A-5BC5-4D03-9097-B9CAA569A916}" srcOrd="1" destOrd="0" presId="urn:microsoft.com/office/officeart/2005/8/layout/hierarchy1"/>
    <dgm:cxn modelId="{FF9446DE-203C-45F0-B7FE-BE228DA28354}" type="presParOf" srcId="{16C9E5B0-7F60-47E6-9796-43DD5B08F1C1}" destId="{A6F2033C-9C1D-4C98-93B7-9194E7CFBE1E}" srcOrd="1" destOrd="0" presId="urn:microsoft.com/office/officeart/2005/8/layout/hierarchy1"/>
    <dgm:cxn modelId="{6F5E77E2-E89B-4EC0-AE11-22A5A3CEA81A}" type="presParOf" srcId="{A6F2033C-9C1D-4C98-93B7-9194E7CFBE1E}" destId="{3F4F09A7-E5A9-4E4E-A882-BE068396CE62}" srcOrd="0" destOrd="0" presId="urn:microsoft.com/office/officeart/2005/8/layout/hierarchy1"/>
    <dgm:cxn modelId="{A8565888-CDDB-478D-9EA1-FF6C31FA0E5C}" type="presParOf" srcId="{A6F2033C-9C1D-4C98-93B7-9194E7CFBE1E}" destId="{55FA18EF-6CA9-4CB1-8658-789DA57C9465}" srcOrd="1" destOrd="0" presId="urn:microsoft.com/office/officeart/2005/8/layout/hierarchy1"/>
    <dgm:cxn modelId="{88E04F61-5E4D-4694-BDFC-1449747A076A}" type="presParOf" srcId="{55FA18EF-6CA9-4CB1-8658-789DA57C9465}" destId="{D5E485F6-1716-48C2-BDB7-10263E382341}" srcOrd="0" destOrd="0" presId="urn:microsoft.com/office/officeart/2005/8/layout/hierarchy1"/>
    <dgm:cxn modelId="{198DB6DD-785E-462A-8E68-30B97E58BF72}" type="presParOf" srcId="{D5E485F6-1716-48C2-BDB7-10263E382341}" destId="{904DD99B-5C33-4693-BF0E-F79FFF7CCDB9}" srcOrd="0" destOrd="0" presId="urn:microsoft.com/office/officeart/2005/8/layout/hierarchy1"/>
    <dgm:cxn modelId="{56D2EB37-3D02-454B-9738-E23A4CAA15E5}" type="presParOf" srcId="{D5E485F6-1716-48C2-BDB7-10263E382341}" destId="{78B23157-A6C9-434E-9E26-25F7F1B57650}" srcOrd="1" destOrd="0" presId="urn:microsoft.com/office/officeart/2005/8/layout/hierarchy1"/>
    <dgm:cxn modelId="{D9D6C28F-8C4B-4610-BBDA-6BCE2D892420}" type="presParOf" srcId="{55FA18EF-6CA9-4CB1-8658-789DA57C9465}" destId="{5A592BAF-D994-4297-BBEA-8367CCD3E243}" srcOrd="1" destOrd="0" presId="urn:microsoft.com/office/officeart/2005/8/layout/hierarchy1"/>
    <dgm:cxn modelId="{9BFF6869-5457-43DD-9F8A-5ACA3B685A2E}" type="presParOf" srcId="{5A592BAF-D994-4297-BBEA-8367CCD3E243}" destId="{9AF22705-470B-4177-B520-A99867F461EE}" srcOrd="0" destOrd="0" presId="urn:microsoft.com/office/officeart/2005/8/layout/hierarchy1"/>
    <dgm:cxn modelId="{3498EFE7-1D2A-4D0D-8C18-1364585E1651}" type="presParOf" srcId="{5A592BAF-D994-4297-BBEA-8367CCD3E243}" destId="{E9853987-FCBA-4F75-AA01-FAD28743A5D9}" srcOrd="1" destOrd="0" presId="urn:microsoft.com/office/officeart/2005/8/layout/hierarchy1"/>
    <dgm:cxn modelId="{E1505C74-DC14-44B3-BFC9-010DBE5CDC8C}" type="presParOf" srcId="{E9853987-FCBA-4F75-AA01-FAD28743A5D9}" destId="{0A56F1C3-7FDD-42AE-9031-C2A0329AE9FE}" srcOrd="0" destOrd="0" presId="urn:microsoft.com/office/officeart/2005/8/layout/hierarchy1"/>
    <dgm:cxn modelId="{7D3E90CC-6FEC-43F3-83CB-3EFD819593D5}" type="presParOf" srcId="{0A56F1C3-7FDD-42AE-9031-C2A0329AE9FE}" destId="{EC3480CA-FA78-4D2D-90C5-60456CF0B5E0}" srcOrd="0" destOrd="0" presId="urn:microsoft.com/office/officeart/2005/8/layout/hierarchy1"/>
    <dgm:cxn modelId="{BF442F1A-57F0-41E7-80C7-861D21A15218}" type="presParOf" srcId="{0A56F1C3-7FDD-42AE-9031-C2A0329AE9FE}" destId="{8651C2C2-EC54-4E71-80A2-9B0F91B20162}" srcOrd="1" destOrd="0" presId="urn:microsoft.com/office/officeart/2005/8/layout/hierarchy1"/>
    <dgm:cxn modelId="{D0AF36E7-8FE1-4272-9E8F-24D52431E143}" type="presParOf" srcId="{E9853987-FCBA-4F75-AA01-FAD28743A5D9}" destId="{7C641CF8-7602-44AA-B884-5E5954980B26}" srcOrd="1" destOrd="0" presId="urn:microsoft.com/office/officeart/2005/8/layout/hierarchy1"/>
    <dgm:cxn modelId="{EBD4D689-0D37-4531-8DA1-8A75E0AC18C1}" type="presParOf" srcId="{5A592BAF-D994-4297-BBEA-8367CCD3E243}" destId="{B130C65A-1F7A-4AF1-9252-736B0F029961}" srcOrd="2" destOrd="0" presId="urn:microsoft.com/office/officeart/2005/8/layout/hierarchy1"/>
    <dgm:cxn modelId="{7CC7760C-47CE-494D-B84C-88E48F871195}" type="presParOf" srcId="{5A592BAF-D994-4297-BBEA-8367CCD3E243}" destId="{9DAC0BF5-31F6-4176-8FA8-F6777E823A94}" srcOrd="3" destOrd="0" presId="urn:microsoft.com/office/officeart/2005/8/layout/hierarchy1"/>
    <dgm:cxn modelId="{2197F676-4D75-4F0E-BDE4-4DDDC8783B5B}" type="presParOf" srcId="{9DAC0BF5-31F6-4176-8FA8-F6777E823A94}" destId="{845F2F3C-7297-4C19-83A7-CF3D28F9E2B1}" srcOrd="0" destOrd="0" presId="urn:microsoft.com/office/officeart/2005/8/layout/hierarchy1"/>
    <dgm:cxn modelId="{E65E6640-FFE6-4992-A666-0611E265B6FF}" type="presParOf" srcId="{845F2F3C-7297-4C19-83A7-CF3D28F9E2B1}" destId="{242874C9-BBBF-4939-9797-FDF9B66DA2A2}" srcOrd="0" destOrd="0" presId="urn:microsoft.com/office/officeart/2005/8/layout/hierarchy1"/>
    <dgm:cxn modelId="{874D8C03-D670-411D-B250-A062CCF3C39F}" type="presParOf" srcId="{845F2F3C-7297-4C19-83A7-CF3D28F9E2B1}" destId="{FF80BF2D-F273-48D1-9298-167A19794A5B}" srcOrd="1" destOrd="0" presId="urn:microsoft.com/office/officeart/2005/8/layout/hierarchy1"/>
    <dgm:cxn modelId="{BA3701F9-E081-40ED-ACE3-E68507A796EB}" type="presParOf" srcId="{9DAC0BF5-31F6-4176-8FA8-F6777E823A94}" destId="{E646B796-4004-42CC-AB91-D80939070735}" srcOrd="1" destOrd="0" presId="urn:microsoft.com/office/officeart/2005/8/layout/hierarchy1"/>
    <dgm:cxn modelId="{AAB140BD-FAB2-4AFA-B2B8-E8C8C2B06D05}" type="presParOf" srcId="{A6F2033C-9C1D-4C98-93B7-9194E7CFBE1E}" destId="{970C2AC1-D2B0-44D5-BB0E-0343639C56A0}" srcOrd="2" destOrd="0" presId="urn:microsoft.com/office/officeart/2005/8/layout/hierarchy1"/>
    <dgm:cxn modelId="{31EFD31B-F0A8-40E0-9DFF-9A4C810DD721}" type="presParOf" srcId="{A6F2033C-9C1D-4C98-93B7-9194E7CFBE1E}" destId="{DDAED859-FCD4-460E-AF4B-B280C51806B7}" srcOrd="3" destOrd="0" presId="urn:microsoft.com/office/officeart/2005/8/layout/hierarchy1"/>
    <dgm:cxn modelId="{E66F3C64-AB6E-4F33-9025-73A4705D485D}" type="presParOf" srcId="{DDAED859-FCD4-460E-AF4B-B280C51806B7}" destId="{526ADFCF-E0D6-4604-991F-3E583A165426}" srcOrd="0" destOrd="0" presId="urn:microsoft.com/office/officeart/2005/8/layout/hierarchy1"/>
    <dgm:cxn modelId="{E9175DEF-D4FF-446A-99E5-59ED65AA4BBC}" type="presParOf" srcId="{526ADFCF-E0D6-4604-991F-3E583A165426}" destId="{620F63EE-CA05-4EDF-A898-0CDEE88E9066}" srcOrd="0" destOrd="0" presId="urn:microsoft.com/office/officeart/2005/8/layout/hierarchy1"/>
    <dgm:cxn modelId="{772306CF-FA05-4FAB-BBC6-09920617D98F}" type="presParOf" srcId="{526ADFCF-E0D6-4604-991F-3E583A165426}" destId="{EEF2BF9B-C289-4DF8-A77E-74DEBED6493C}" srcOrd="1" destOrd="0" presId="urn:microsoft.com/office/officeart/2005/8/layout/hierarchy1"/>
    <dgm:cxn modelId="{177372F1-14D5-44C8-B64F-B85C61D128F3}" type="presParOf" srcId="{DDAED859-FCD4-460E-AF4B-B280C51806B7}" destId="{DAA978AD-DDC8-4199-A0B9-82BF92471093}" srcOrd="1" destOrd="0" presId="urn:microsoft.com/office/officeart/2005/8/layout/hierarchy1"/>
    <dgm:cxn modelId="{0CC8AFEB-52C7-48B3-8075-9E36541BE2BB}" type="presParOf" srcId="{DAA978AD-DDC8-4199-A0B9-82BF92471093}" destId="{B2D00FFB-E17F-4D9A-A15B-3F6CB434D7DE}" srcOrd="0" destOrd="0" presId="urn:microsoft.com/office/officeart/2005/8/layout/hierarchy1"/>
    <dgm:cxn modelId="{D7CAB2E0-7FA3-4B40-9B11-C2BA15DEADF2}" type="presParOf" srcId="{DAA978AD-DDC8-4199-A0B9-82BF92471093}" destId="{1B6C37C6-666D-4F51-BE2E-12AA7166DCED}" srcOrd="1" destOrd="0" presId="urn:microsoft.com/office/officeart/2005/8/layout/hierarchy1"/>
    <dgm:cxn modelId="{B3609511-A8CD-45A9-9D92-38A89B3836CA}" type="presParOf" srcId="{1B6C37C6-666D-4F51-BE2E-12AA7166DCED}" destId="{C3464927-D3D1-47B3-8291-27ABB3A24F37}" srcOrd="0" destOrd="0" presId="urn:microsoft.com/office/officeart/2005/8/layout/hierarchy1"/>
    <dgm:cxn modelId="{04D8A9F3-BCA7-41F2-AD5A-135A16465E1C}" type="presParOf" srcId="{C3464927-D3D1-47B3-8291-27ABB3A24F37}" destId="{188B0A74-08FF-4E8F-A3DE-6BD30747B9F9}" srcOrd="0" destOrd="0" presId="urn:microsoft.com/office/officeart/2005/8/layout/hierarchy1"/>
    <dgm:cxn modelId="{F438B314-DF7B-4A7A-8D44-2E4B163429A1}" type="presParOf" srcId="{C3464927-D3D1-47B3-8291-27ABB3A24F37}" destId="{D39D4093-C899-4D51-9258-012CE9DF2A31}" srcOrd="1" destOrd="0" presId="urn:microsoft.com/office/officeart/2005/8/layout/hierarchy1"/>
    <dgm:cxn modelId="{8C899605-9D5A-4A09-B338-78DBC5EAC475}" type="presParOf" srcId="{1B6C37C6-666D-4F51-BE2E-12AA7166DCED}" destId="{FF10F75A-4124-4990-821B-FBDC4E8647E8}" srcOrd="1" destOrd="0" presId="urn:microsoft.com/office/officeart/2005/8/layout/hierarchy1"/>
    <dgm:cxn modelId="{CF5C55C8-9876-4BEE-94B8-EF1641BF9C99}" type="presParOf" srcId="{DAA978AD-DDC8-4199-A0B9-82BF92471093}" destId="{5E64C149-E563-442E-A1AC-4ACD05DB57DD}" srcOrd="2" destOrd="0" presId="urn:microsoft.com/office/officeart/2005/8/layout/hierarchy1"/>
    <dgm:cxn modelId="{382931A0-858F-416A-9DFF-5A0CBB344F16}" type="presParOf" srcId="{DAA978AD-DDC8-4199-A0B9-82BF92471093}" destId="{2CC0C8DD-C7A0-4692-AEAE-AF751F87E43A}" srcOrd="3" destOrd="0" presId="urn:microsoft.com/office/officeart/2005/8/layout/hierarchy1"/>
    <dgm:cxn modelId="{20D8717E-CE3A-4752-89A3-3377C6F13484}" type="presParOf" srcId="{2CC0C8DD-C7A0-4692-AEAE-AF751F87E43A}" destId="{368222D5-1CCC-49E1-9857-08746FED3E0A}" srcOrd="0" destOrd="0" presId="urn:microsoft.com/office/officeart/2005/8/layout/hierarchy1"/>
    <dgm:cxn modelId="{6A281F1B-A63C-49EE-82E9-CF11DA73F5C6}" type="presParOf" srcId="{368222D5-1CCC-49E1-9857-08746FED3E0A}" destId="{01FBA040-6C4A-4E2F-B732-EBB551FFC028}" srcOrd="0" destOrd="0" presId="urn:microsoft.com/office/officeart/2005/8/layout/hierarchy1"/>
    <dgm:cxn modelId="{A178ED76-735B-4A3E-AF25-1C195EBDDB28}" type="presParOf" srcId="{368222D5-1CCC-49E1-9857-08746FED3E0A}" destId="{BC0A4B7F-66A1-43EF-88F9-420689322B43}" srcOrd="1" destOrd="0" presId="urn:microsoft.com/office/officeart/2005/8/layout/hierarchy1"/>
    <dgm:cxn modelId="{CA00C875-E9F5-4845-ACF5-F469B6449FA4}" type="presParOf" srcId="{2CC0C8DD-C7A0-4692-AEAE-AF751F87E43A}" destId="{C10F52A4-DA99-4D78-8901-6223C900C95C}" srcOrd="1" destOrd="0" presId="urn:microsoft.com/office/officeart/2005/8/layout/hierarchy1"/>
    <dgm:cxn modelId="{CD48C8EF-4FFF-48BA-90AF-EB13B62B1C57}" type="presParOf" srcId="{DAA978AD-DDC8-4199-A0B9-82BF92471093}" destId="{86668707-082C-4F02-9411-730AB292CE2E}" srcOrd="4" destOrd="0" presId="urn:microsoft.com/office/officeart/2005/8/layout/hierarchy1"/>
    <dgm:cxn modelId="{DC96E960-5890-463F-B385-9825C39B9617}" type="presParOf" srcId="{DAA978AD-DDC8-4199-A0B9-82BF92471093}" destId="{63D56E47-857F-4484-8C5B-239160AF9970}" srcOrd="5" destOrd="0" presId="urn:microsoft.com/office/officeart/2005/8/layout/hierarchy1"/>
    <dgm:cxn modelId="{2A6985D9-806C-4EFE-AEFC-9EBB9BF8B4B3}" type="presParOf" srcId="{63D56E47-857F-4484-8C5B-239160AF9970}" destId="{95996577-93CA-4168-9F23-764E49E27C33}" srcOrd="0" destOrd="0" presId="urn:microsoft.com/office/officeart/2005/8/layout/hierarchy1"/>
    <dgm:cxn modelId="{CBF44BDE-D49C-4F91-959E-4176D597665F}" type="presParOf" srcId="{95996577-93CA-4168-9F23-764E49E27C33}" destId="{C87E5140-B2C1-42BE-AA56-716FF3908E44}" srcOrd="0" destOrd="0" presId="urn:microsoft.com/office/officeart/2005/8/layout/hierarchy1"/>
    <dgm:cxn modelId="{75188310-80EB-4039-8AE7-8E57FECCC630}" type="presParOf" srcId="{95996577-93CA-4168-9F23-764E49E27C33}" destId="{9B20E910-0C7A-4C5E-83FC-FCDA9902818D}" srcOrd="1" destOrd="0" presId="urn:microsoft.com/office/officeart/2005/8/layout/hierarchy1"/>
    <dgm:cxn modelId="{D9892050-322C-4EA4-9E01-46C9F0A449D9}" type="presParOf" srcId="{63D56E47-857F-4484-8C5B-239160AF9970}" destId="{CC397709-D8D4-4B0B-94EC-E49774260F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68EE3-7BFE-4C88-BC59-7E5553DDA16E}">
      <dsp:nvSpPr>
        <dsp:cNvPr id="0" name=""/>
        <dsp:cNvSpPr/>
      </dsp:nvSpPr>
      <dsp:spPr>
        <a:xfrm>
          <a:off x="2807102" y="1963389"/>
          <a:ext cx="1984653" cy="1519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রোগ জীবাণু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কি?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1290" y="2037577"/>
        <a:ext cx="1836277" cy="1371371"/>
      </dsp:txXfrm>
    </dsp:sp>
    <dsp:sp modelId="{DA47A230-18E2-497D-B159-0320C4D03D32}">
      <dsp:nvSpPr>
        <dsp:cNvPr id="0" name=""/>
        <dsp:cNvSpPr/>
      </dsp:nvSpPr>
      <dsp:spPr>
        <a:xfrm rot="16181148">
          <a:off x="3457095" y="1627073"/>
          <a:ext cx="6726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6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387B4-A8DA-48E7-8436-3A8E464CD5D8}">
      <dsp:nvSpPr>
        <dsp:cNvPr id="0" name=""/>
        <dsp:cNvSpPr/>
      </dsp:nvSpPr>
      <dsp:spPr>
        <a:xfrm>
          <a:off x="2456212" y="272525"/>
          <a:ext cx="2665137" cy="101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ব্যাকটেরিয়া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5918" y="322231"/>
        <a:ext cx="2565725" cy="918818"/>
      </dsp:txXfrm>
    </dsp:sp>
    <dsp:sp modelId="{7D7989E4-A827-4FA3-8E3F-26028A2488F5}">
      <dsp:nvSpPr>
        <dsp:cNvPr id="0" name=""/>
        <dsp:cNvSpPr/>
      </dsp:nvSpPr>
      <dsp:spPr>
        <a:xfrm rot="2268645">
          <a:off x="4728681" y="3629102"/>
          <a:ext cx="476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1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55EAB-7955-4AC0-9EA6-9017A19E4B02}">
      <dsp:nvSpPr>
        <dsp:cNvPr id="0" name=""/>
        <dsp:cNvSpPr/>
      </dsp:nvSpPr>
      <dsp:spPr>
        <a:xfrm>
          <a:off x="4841873" y="3775067"/>
          <a:ext cx="1938201" cy="101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1579" y="3824773"/>
        <a:ext cx="1838789" cy="918818"/>
      </dsp:txXfrm>
    </dsp:sp>
    <dsp:sp modelId="{FE1A63A6-0F33-4374-81BE-B1B820B60C45}">
      <dsp:nvSpPr>
        <dsp:cNvPr id="0" name=""/>
        <dsp:cNvSpPr/>
      </dsp:nvSpPr>
      <dsp:spPr>
        <a:xfrm rot="8548866">
          <a:off x="2380050" y="3629102"/>
          <a:ext cx="4793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3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BD507-6945-4ACA-A5D7-EC0618958EFE}">
      <dsp:nvSpPr>
        <dsp:cNvPr id="0" name=""/>
        <dsp:cNvSpPr/>
      </dsp:nvSpPr>
      <dsp:spPr>
        <a:xfrm>
          <a:off x="818660" y="3775067"/>
          <a:ext cx="1895853" cy="101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ছত্রাক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8366" y="3824773"/>
        <a:ext cx="1796441" cy="91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68707-082C-4F02-9411-730AB292CE2E}">
      <dsp:nvSpPr>
        <dsp:cNvPr id="0" name=""/>
        <dsp:cNvSpPr/>
      </dsp:nvSpPr>
      <dsp:spPr>
        <a:xfrm>
          <a:off x="5857281" y="2897051"/>
          <a:ext cx="1610216" cy="40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27"/>
              </a:lnTo>
              <a:lnTo>
                <a:pt x="1610216" y="272627"/>
              </a:lnTo>
              <a:lnTo>
                <a:pt x="1610216" y="400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4C149-E563-442E-A1AC-4ACD05DB57DD}">
      <dsp:nvSpPr>
        <dsp:cNvPr id="0" name=""/>
        <dsp:cNvSpPr/>
      </dsp:nvSpPr>
      <dsp:spPr>
        <a:xfrm>
          <a:off x="5857281" y="2897051"/>
          <a:ext cx="233507" cy="40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27"/>
              </a:lnTo>
              <a:lnTo>
                <a:pt x="233507" y="272627"/>
              </a:lnTo>
              <a:lnTo>
                <a:pt x="233507" y="400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0FFB-E17F-4D9A-A15B-3F6CB434D7DE}">
      <dsp:nvSpPr>
        <dsp:cNvPr id="0" name=""/>
        <dsp:cNvSpPr/>
      </dsp:nvSpPr>
      <dsp:spPr>
        <a:xfrm>
          <a:off x="4440241" y="2897051"/>
          <a:ext cx="1417040" cy="400057"/>
        </a:xfrm>
        <a:custGeom>
          <a:avLst/>
          <a:gdLst/>
          <a:ahLst/>
          <a:cxnLst/>
          <a:rect l="0" t="0" r="0" b="0"/>
          <a:pathLst>
            <a:path>
              <a:moveTo>
                <a:pt x="1417040" y="0"/>
              </a:moveTo>
              <a:lnTo>
                <a:pt x="1417040" y="272627"/>
              </a:lnTo>
              <a:lnTo>
                <a:pt x="0" y="272627"/>
              </a:lnTo>
              <a:lnTo>
                <a:pt x="0" y="400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C2AC1-D2B0-44D5-BB0E-0343639C56A0}">
      <dsp:nvSpPr>
        <dsp:cNvPr id="0" name=""/>
        <dsp:cNvSpPr/>
      </dsp:nvSpPr>
      <dsp:spPr>
        <a:xfrm>
          <a:off x="3791534" y="1623514"/>
          <a:ext cx="2065746" cy="40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27"/>
              </a:lnTo>
              <a:lnTo>
                <a:pt x="2065746" y="272627"/>
              </a:lnTo>
              <a:lnTo>
                <a:pt x="2065746" y="400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0C65A-1F7A-4AF1-9252-736B0F029961}">
      <dsp:nvSpPr>
        <dsp:cNvPr id="0" name=""/>
        <dsp:cNvSpPr/>
      </dsp:nvSpPr>
      <dsp:spPr>
        <a:xfrm>
          <a:off x="1725787" y="2897051"/>
          <a:ext cx="1033216" cy="40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27"/>
              </a:lnTo>
              <a:lnTo>
                <a:pt x="1033216" y="272627"/>
              </a:lnTo>
              <a:lnTo>
                <a:pt x="1033216" y="400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22705-470B-4177-B520-A99867F461EE}">
      <dsp:nvSpPr>
        <dsp:cNvPr id="0" name=""/>
        <dsp:cNvSpPr/>
      </dsp:nvSpPr>
      <dsp:spPr>
        <a:xfrm>
          <a:off x="885169" y="2897051"/>
          <a:ext cx="840618" cy="400057"/>
        </a:xfrm>
        <a:custGeom>
          <a:avLst/>
          <a:gdLst/>
          <a:ahLst/>
          <a:cxnLst/>
          <a:rect l="0" t="0" r="0" b="0"/>
          <a:pathLst>
            <a:path>
              <a:moveTo>
                <a:pt x="840618" y="0"/>
              </a:moveTo>
              <a:lnTo>
                <a:pt x="840618" y="272627"/>
              </a:lnTo>
              <a:lnTo>
                <a:pt x="0" y="272627"/>
              </a:lnTo>
              <a:lnTo>
                <a:pt x="0" y="400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F09A7-E5A9-4E4E-A882-BE068396CE62}">
      <dsp:nvSpPr>
        <dsp:cNvPr id="0" name=""/>
        <dsp:cNvSpPr/>
      </dsp:nvSpPr>
      <dsp:spPr>
        <a:xfrm>
          <a:off x="1725787" y="1623514"/>
          <a:ext cx="2065746" cy="400057"/>
        </a:xfrm>
        <a:custGeom>
          <a:avLst/>
          <a:gdLst/>
          <a:ahLst/>
          <a:cxnLst/>
          <a:rect l="0" t="0" r="0" b="0"/>
          <a:pathLst>
            <a:path>
              <a:moveTo>
                <a:pt x="2065746" y="0"/>
              </a:moveTo>
              <a:lnTo>
                <a:pt x="2065746" y="272627"/>
              </a:lnTo>
              <a:lnTo>
                <a:pt x="0" y="272627"/>
              </a:lnTo>
              <a:lnTo>
                <a:pt x="0" y="400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5A91-01A7-414B-9C67-1128A5FAA5C7}">
      <dsp:nvSpPr>
        <dsp:cNvPr id="0" name=""/>
        <dsp:cNvSpPr/>
      </dsp:nvSpPr>
      <dsp:spPr>
        <a:xfrm>
          <a:off x="2396692" y="750036"/>
          <a:ext cx="2789684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0E062A-5BC5-4D03-9097-B9CAA569A916}">
      <dsp:nvSpPr>
        <dsp:cNvPr id="0" name=""/>
        <dsp:cNvSpPr/>
      </dsp:nvSpPr>
      <dsp:spPr>
        <a:xfrm>
          <a:off x="2549531" y="895233"/>
          <a:ext cx="2789684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সংক্রামক রোগ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5114" y="920816"/>
        <a:ext cx="2738518" cy="822312"/>
      </dsp:txXfrm>
    </dsp:sp>
    <dsp:sp modelId="{904DD99B-5C33-4693-BF0E-F79FFF7CCDB9}">
      <dsp:nvSpPr>
        <dsp:cNvPr id="0" name=""/>
        <dsp:cNvSpPr/>
      </dsp:nvSpPr>
      <dsp:spPr>
        <a:xfrm>
          <a:off x="1038009" y="2023572"/>
          <a:ext cx="1375557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B23157-A6C9-434E-9E26-25F7F1B57650}">
      <dsp:nvSpPr>
        <dsp:cNvPr id="0" name=""/>
        <dsp:cNvSpPr/>
      </dsp:nvSpPr>
      <dsp:spPr>
        <a:xfrm>
          <a:off x="1190848" y="2168770"/>
          <a:ext cx="1375557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6431" y="2194353"/>
        <a:ext cx="1324391" cy="822312"/>
      </dsp:txXfrm>
    </dsp:sp>
    <dsp:sp modelId="{EC3480CA-FA78-4D2D-90C5-60456CF0B5E0}">
      <dsp:nvSpPr>
        <dsp:cNvPr id="0" name=""/>
        <dsp:cNvSpPr/>
      </dsp:nvSpPr>
      <dsp:spPr>
        <a:xfrm>
          <a:off x="4792" y="3297109"/>
          <a:ext cx="1760754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51C2C2-EC54-4E71-80A2-9B0F91B20162}">
      <dsp:nvSpPr>
        <dsp:cNvPr id="0" name=""/>
        <dsp:cNvSpPr/>
      </dsp:nvSpPr>
      <dsp:spPr>
        <a:xfrm>
          <a:off x="157632" y="3442307"/>
          <a:ext cx="1760754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হাঁচি, কাশি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215" y="3467890"/>
        <a:ext cx="1709588" cy="822312"/>
      </dsp:txXfrm>
    </dsp:sp>
    <dsp:sp modelId="{242874C9-BBBF-4939-9797-FDF9B66DA2A2}">
      <dsp:nvSpPr>
        <dsp:cNvPr id="0" name=""/>
        <dsp:cNvSpPr/>
      </dsp:nvSpPr>
      <dsp:spPr>
        <a:xfrm>
          <a:off x="2071226" y="3297109"/>
          <a:ext cx="1375557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0BF2D-F273-48D1-9298-167A19794A5B}">
      <dsp:nvSpPr>
        <dsp:cNvPr id="0" name=""/>
        <dsp:cNvSpPr/>
      </dsp:nvSpPr>
      <dsp:spPr>
        <a:xfrm>
          <a:off x="2224065" y="3442307"/>
          <a:ext cx="1375557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ব্যবহৃত জিনিস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9648" y="3467890"/>
        <a:ext cx="1324391" cy="822312"/>
      </dsp:txXfrm>
    </dsp:sp>
    <dsp:sp modelId="{620F63EE-CA05-4EDF-A898-0CDEE88E9066}">
      <dsp:nvSpPr>
        <dsp:cNvPr id="0" name=""/>
        <dsp:cNvSpPr/>
      </dsp:nvSpPr>
      <dsp:spPr>
        <a:xfrm>
          <a:off x="5169502" y="2023572"/>
          <a:ext cx="1375557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F2BF9B-C289-4DF8-A77E-74DEBED6493C}">
      <dsp:nvSpPr>
        <dsp:cNvPr id="0" name=""/>
        <dsp:cNvSpPr/>
      </dsp:nvSpPr>
      <dsp:spPr>
        <a:xfrm>
          <a:off x="5322342" y="2168770"/>
          <a:ext cx="1375557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7925" y="2194353"/>
        <a:ext cx="1324391" cy="822312"/>
      </dsp:txXfrm>
    </dsp:sp>
    <dsp:sp modelId="{188B0A74-08FF-4E8F-A3DE-6BD30747B9F9}">
      <dsp:nvSpPr>
        <dsp:cNvPr id="0" name=""/>
        <dsp:cNvSpPr/>
      </dsp:nvSpPr>
      <dsp:spPr>
        <a:xfrm>
          <a:off x="3752462" y="3297109"/>
          <a:ext cx="1375557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9D4093-C899-4D51-9258-012CE9DF2A31}">
      <dsp:nvSpPr>
        <dsp:cNvPr id="0" name=""/>
        <dsp:cNvSpPr/>
      </dsp:nvSpPr>
      <dsp:spPr>
        <a:xfrm>
          <a:off x="3905302" y="3442307"/>
          <a:ext cx="1375557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খাদ্য, পানি ও বায়ু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0885" y="3467890"/>
        <a:ext cx="1324391" cy="822312"/>
      </dsp:txXfrm>
    </dsp:sp>
    <dsp:sp modelId="{01FBA040-6C4A-4E2F-B732-EBB551FFC028}">
      <dsp:nvSpPr>
        <dsp:cNvPr id="0" name=""/>
        <dsp:cNvSpPr/>
      </dsp:nvSpPr>
      <dsp:spPr>
        <a:xfrm>
          <a:off x="5474030" y="3297109"/>
          <a:ext cx="1233517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0A4B7F-66A1-43EF-88F9-420689322B43}">
      <dsp:nvSpPr>
        <dsp:cNvPr id="0" name=""/>
        <dsp:cNvSpPr/>
      </dsp:nvSpPr>
      <dsp:spPr>
        <a:xfrm>
          <a:off x="5626870" y="3442307"/>
          <a:ext cx="1233517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পোকামাকড়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2453" y="3467890"/>
        <a:ext cx="1182351" cy="822312"/>
      </dsp:txXfrm>
    </dsp:sp>
    <dsp:sp modelId="{C87E5140-B2C1-42BE-AA56-716FF3908E44}">
      <dsp:nvSpPr>
        <dsp:cNvPr id="0" name=""/>
        <dsp:cNvSpPr/>
      </dsp:nvSpPr>
      <dsp:spPr>
        <a:xfrm>
          <a:off x="6972895" y="3297109"/>
          <a:ext cx="989204" cy="8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20E910-0C7A-4C5E-83FC-FCDA9902818D}">
      <dsp:nvSpPr>
        <dsp:cNvPr id="0" name=""/>
        <dsp:cNvSpPr/>
      </dsp:nvSpPr>
      <dsp:spPr>
        <a:xfrm>
          <a:off x="7125735" y="3442307"/>
          <a:ext cx="989204" cy="873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পশু-পাখি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51318" y="3467890"/>
        <a:ext cx="938038" cy="82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1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hyperlink" Target="https://youtu.be/rzijhN8M8S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F7949-3FC6-4010-8CE2-F0E8DF0B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30218"/>
            <a:ext cx="8417221" cy="4683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8060E1-715D-42A9-AE6A-5F5E6BD7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380" y="517794"/>
            <a:ext cx="2703255" cy="708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78">
        <p14:prism/>
      </p:transition>
    </mc:Choice>
    <mc:Fallback xmlns="">
      <p:transition spd="slow" advTm="877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A051A7-32FA-4295-90A2-7625E83D2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52" y="3174051"/>
            <a:ext cx="3223666" cy="165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EC33B-3E55-4F6B-8656-FC90AA0BE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53002" y="159513"/>
            <a:ext cx="4838900" cy="259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71232-8EFC-4D26-BF92-0D36F2FB2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902" y="3189992"/>
            <a:ext cx="1727761" cy="158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6407A-A0CC-4EEF-9203-034D7082F3DC}"/>
              </a:ext>
            </a:extLst>
          </p:cNvPr>
          <p:cNvSpPr txBox="1"/>
          <p:nvPr/>
        </p:nvSpPr>
        <p:spPr>
          <a:xfrm>
            <a:off x="6390866" y="4750489"/>
            <a:ext cx="301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2E4E-5434-4C65-B658-5D0F341D0E79}"/>
              </a:ext>
            </a:extLst>
          </p:cNvPr>
          <p:cNvSpPr txBox="1"/>
          <p:nvPr/>
        </p:nvSpPr>
        <p:spPr>
          <a:xfrm>
            <a:off x="2438285" y="2662810"/>
            <a:ext cx="44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সংক্রমন যেভাবে ছড়ায়...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E9C23-4B20-42B6-952A-A8788733D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002" y="3189992"/>
            <a:ext cx="2717215" cy="165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C2049-A194-4D27-90AB-64E08E1D27CF}"/>
              </a:ext>
            </a:extLst>
          </p:cNvPr>
          <p:cNvSpPr txBox="1"/>
          <p:nvPr/>
        </p:nvSpPr>
        <p:spPr>
          <a:xfrm>
            <a:off x="1563408" y="4776993"/>
            <a:ext cx="44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723403"/>
      </p:ext>
    </p:extLst>
  </p:cSld>
  <p:clrMapOvr>
    <a:masterClrMapping/>
  </p:clrMapOvr>
  <p:transition advTm="6026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4669D-A747-4199-857B-8B45C272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7" y="1280538"/>
            <a:ext cx="4428682" cy="2582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43F46-9B0C-4ED4-B465-44BBFEAF0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94" y="1293789"/>
            <a:ext cx="3460898" cy="2595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5B0CD-6848-419F-8D04-83D21B117648}"/>
              </a:ext>
            </a:extLst>
          </p:cNvPr>
          <p:cNvSpPr txBox="1"/>
          <p:nvPr/>
        </p:nvSpPr>
        <p:spPr>
          <a:xfrm>
            <a:off x="430397" y="4043955"/>
            <a:ext cx="44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 খাবার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98CA1-2E69-4445-B7DA-F0ADBDB86D30}"/>
              </a:ext>
            </a:extLst>
          </p:cNvPr>
          <p:cNvSpPr txBox="1"/>
          <p:nvPr/>
        </p:nvSpPr>
        <p:spPr>
          <a:xfrm>
            <a:off x="4572000" y="4038557"/>
            <a:ext cx="44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</a:t>
            </a:r>
          </a:p>
        </p:txBody>
      </p:sp>
    </p:spTree>
    <p:extLst>
      <p:ext uri="{BB962C8B-B14F-4D97-AF65-F5344CB8AC3E}">
        <p14:creationId xmlns:p14="http://schemas.microsoft.com/office/powerpoint/2010/main" val="1908980927"/>
      </p:ext>
    </p:extLst>
  </p:cSld>
  <p:clrMapOvr>
    <a:masterClrMapping/>
  </p:clrMapOvr>
  <p:transition advTm="542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6FA7AB-10B4-47E7-BD28-DAA1EE151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17395"/>
              </p:ext>
            </p:extLst>
          </p:nvPr>
        </p:nvGraphicFramePr>
        <p:xfrm>
          <a:off x="1828813" y="584176"/>
          <a:ext cx="6943061" cy="28317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943061">
                  <a:extLst>
                    <a:ext uri="{9D8B030D-6E8A-4147-A177-3AD203B41FA5}">
                      <a16:colId xmlns:a16="http://schemas.microsoft.com/office/drawing/2014/main" val="3409425592"/>
                    </a:ext>
                  </a:extLst>
                </a:gridCol>
              </a:tblGrid>
              <a:tr h="56635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287" marR="86287" marT="43143" marB="43143"/>
                </a:tc>
                <a:extLst>
                  <a:ext uri="{0D108BD9-81ED-4DB2-BD59-A6C34878D82A}">
                    <a16:rowId xmlns:a16="http://schemas.microsoft.com/office/drawing/2014/main" val="4202884199"/>
                  </a:ext>
                </a:extLst>
              </a:tr>
              <a:tr h="56635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287" marR="86287" marT="43143" marB="43143"/>
                </a:tc>
                <a:extLst>
                  <a:ext uri="{0D108BD9-81ED-4DB2-BD59-A6C34878D82A}">
                    <a16:rowId xmlns:a16="http://schemas.microsoft.com/office/drawing/2014/main" val="3942514732"/>
                  </a:ext>
                </a:extLst>
              </a:tr>
              <a:tr h="56635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287" marR="86287" marT="43143" marB="43143"/>
                </a:tc>
                <a:extLst>
                  <a:ext uri="{0D108BD9-81ED-4DB2-BD59-A6C34878D82A}">
                    <a16:rowId xmlns:a16="http://schemas.microsoft.com/office/drawing/2014/main" val="199159440"/>
                  </a:ext>
                </a:extLst>
              </a:tr>
              <a:tr h="56635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287" marR="86287" marT="43143" marB="43143"/>
                </a:tc>
                <a:extLst>
                  <a:ext uri="{0D108BD9-81ED-4DB2-BD59-A6C34878D82A}">
                    <a16:rowId xmlns:a16="http://schemas.microsoft.com/office/drawing/2014/main" val="3394444268"/>
                  </a:ext>
                </a:extLst>
              </a:tr>
              <a:tr h="56635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6287" marR="86287" marT="43143" marB="43143"/>
                </a:tc>
                <a:extLst>
                  <a:ext uri="{0D108BD9-81ED-4DB2-BD59-A6C34878D82A}">
                    <a16:rowId xmlns:a16="http://schemas.microsoft.com/office/drawing/2014/main" val="6716437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C39C89B-DBAD-444D-831C-DAEA92870A5C}"/>
              </a:ext>
            </a:extLst>
          </p:cNvPr>
          <p:cNvSpPr/>
          <p:nvPr/>
        </p:nvSpPr>
        <p:spPr>
          <a:xfrm>
            <a:off x="3110849" y="561032"/>
            <a:ext cx="4063933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সংক্রামক রোগ কীভাবে ছড়ায়?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95AFE-FD22-4113-B5FD-5A2AB764284E}"/>
              </a:ext>
            </a:extLst>
          </p:cNvPr>
          <p:cNvSpPr/>
          <p:nvPr/>
        </p:nvSpPr>
        <p:spPr>
          <a:xfrm>
            <a:off x="1828813" y="3890115"/>
            <a:ext cx="5524269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ছকটি খাতায় আঁক এবং নির্ধারিত দলে তালিকা তৈরি কর।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9E981-FFC0-40E0-B358-938E20EF2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9607"/>
            <a:ext cx="1831867" cy="26169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FAB97D-5DE3-4E86-A823-56CAF5844D6D}"/>
              </a:ext>
            </a:extLst>
          </p:cNvPr>
          <p:cNvSpPr/>
          <p:nvPr/>
        </p:nvSpPr>
        <p:spPr>
          <a:xfrm>
            <a:off x="199230" y="4023008"/>
            <a:ext cx="142218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b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সময়ঃ ০৭ মিনিট 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29BFFA-2571-4239-97A1-94A85D59C5D0}"/>
              </a:ext>
            </a:extLst>
          </p:cNvPr>
          <p:cNvGrpSpPr/>
          <p:nvPr/>
        </p:nvGrpSpPr>
        <p:grpSpPr>
          <a:xfrm>
            <a:off x="101141" y="303368"/>
            <a:ext cx="1629583" cy="1666693"/>
            <a:chOff x="101141" y="144344"/>
            <a:chExt cx="1629583" cy="16666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D43EE5-CABB-480C-B991-561696CC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41" y="144344"/>
              <a:ext cx="1629583" cy="162958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6ABE2B-A034-47A2-B25D-8C934315F628}"/>
                </a:ext>
              </a:extLst>
            </p:cNvPr>
            <p:cNvSpPr/>
            <p:nvPr/>
          </p:nvSpPr>
          <p:spPr>
            <a:xfrm>
              <a:off x="370027" y="1329943"/>
              <a:ext cx="1088760" cy="4810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bn-IN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দলে কাজ</a:t>
              </a:r>
              <a:endPara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C2E0ABA-D19B-4F77-949D-C34EB78DFC8E}"/>
              </a:ext>
            </a:extLst>
          </p:cNvPr>
          <p:cNvSpPr/>
          <p:nvPr/>
        </p:nvSpPr>
        <p:spPr>
          <a:xfrm>
            <a:off x="1828813" y="3882733"/>
            <a:ext cx="2787943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ছকটি খাতায় মিলিয়ে নিই...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B484C-E15B-4686-AE88-7157A00560AF}"/>
              </a:ext>
            </a:extLst>
          </p:cNvPr>
          <p:cNvSpPr/>
          <p:nvPr/>
        </p:nvSpPr>
        <p:spPr>
          <a:xfrm>
            <a:off x="1893628" y="1212045"/>
            <a:ext cx="2324675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১। হাঁচি-কাশির মাধ্যমে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E51C5-B4D0-4AC1-9735-E7A9F82463E7}"/>
              </a:ext>
            </a:extLst>
          </p:cNvPr>
          <p:cNvSpPr/>
          <p:nvPr/>
        </p:nvSpPr>
        <p:spPr>
          <a:xfrm>
            <a:off x="1893627" y="1759511"/>
            <a:ext cx="4568879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আক্রান্ত ব্যক্তির জিনিসপত্র ব্যবহারের মাধ্যমে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362B81-271A-4BCE-B6ED-2F7AAA2C1C75}"/>
              </a:ext>
            </a:extLst>
          </p:cNvPr>
          <p:cNvSpPr/>
          <p:nvPr/>
        </p:nvSpPr>
        <p:spPr>
          <a:xfrm>
            <a:off x="1893627" y="2309279"/>
            <a:ext cx="3116559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অস্বাস্থ্যকর খাবারের মাধ্যমে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7C1CF7-D997-43D4-A244-3A37D7E3216B}"/>
              </a:ext>
            </a:extLst>
          </p:cNvPr>
          <p:cNvSpPr/>
          <p:nvPr/>
        </p:nvSpPr>
        <p:spPr>
          <a:xfrm>
            <a:off x="1893626" y="2889890"/>
            <a:ext cx="3764172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৪</a:t>
            </a:r>
            <a:r>
              <a:rPr lang="b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পশু-পাখি ও পোকামাকড়ের মাধ্যমে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105403"/>
      </p:ext>
    </p:extLst>
  </p:cSld>
  <p:clrMapOvr>
    <a:masterClrMapping/>
  </p:clrMapOvr>
  <p:transition advTm="288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10" grpId="0" animBg="1"/>
      <p:bldP spid="10" grpId="1" animBg="1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D6544A-8A34-409A-A8F5-725F6D1FF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303789"/>
              </p:ext>
            </p:extLst>
          </p:nvPr>
        </p:nvGraphicFramePr>
        <p:xfrm>
          <a:off x="641496" y="-121102"/>
          <a:ext cx="8119732" cy="506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752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446">
        <p:dissolve/>
      </p:transition>
    </mc:Choice>
    <mc:Fallback xmlns="">
      <p:transition spd="slow" advTm="3544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D5A91-01A7-414B-9C67-1128A5FAA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E062A-5BC5-4D03-9097-B9CAA569A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09A7-E5A9-4E4E-A882-BE068396C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D99B-5C33-4693-BF0E-F79FFF7CC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23157-A6C9-434E-9E26-25F7F1B57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22705-470B-4177-B520-A99867F46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480CA-FA78-4D2D-90C5-60456CF0B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1C2C2-EC54-4E71-80A2-9B0F91B20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0C65A-1F7A-4AF1-9252-736B0F029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874C9-BBBF-4939-9797-FDF9B66DA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BF2D-F273-48D1-9298-167A19794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C2AC1-D2B0-44D5-BB0E-0343639C5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F63EE-CA05-4EDF-A898-0CDEE88E9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2BF9B-C289-4DF8-A77E-74DEBED64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00FFB-E17F-4D9A-A15B-3F6CB434D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B0A74-08FF-4E8F-A3DE-6BD30747B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9D4093-C899-4D51-9258-012CE9DF2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4C149-E563-442E-A1AC-4ACD05DB5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A040-6C4A-4E2F-B732-EBB551FFC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4B7F-66A1-43EF-88F9-420689322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68707-082C-4F02-9411-730AB292C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E5140-B2C1-42BE-AA56-716FF3908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E910-0C7A-4C5E-83FC-FCDA99028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97DCD-7AD5-4669-8D26-EBD129DFF420}"/>
              </a:ext>
            </a:extLst>
          </p:cNvPr>
          <p:cNvSpPr txBox="1"/>
          <p:nvPr/>
        </p:nvSpPr>
        <p:spPr>
          <a:xfrm>
            <a:off x="613962" y="628007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৪৭ পৃষ্ঠা নীরবে পড়ে নিই...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09DFE-E2EE-483D-8B80-937C472FA3C5}"/>
              </a:ext>
            </a:extLst>
          </p:cNvPr>
          <p:cNvSpPr txBox="1"/>
          <p:nvPr/>
        </p:nvSpPr>
        <p:spPr>
          <a:xfrm>
            <a:off x="0" y="4269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মিনিটে দ্রুত পড়ে নিই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2A0A9-B047-492E-835F-E984C5EE9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15" y="1448071"/>
            <a:ext cx="2353064" cy="2613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4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526">
        <p:blinds dir="vert"/>
      </p:transition>
    </mc:Choice>
    <mc:Fallback xmlns="">
      <p:transition spd="slow" advTm="1052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BA4714-1514-4E3E-835A-C6158ECC6288}"/>
              </a:ext>
            </a:extLst>
          </p:cNvPr>
          <p:cNvSpPr txBox="1"/>
          <p:nvPr/>
        </p:nvSpPr>
        <p:spPr>
          <a:xfrm>
            <a:off x="558903" y="519409"/>
            <a:ext cx="876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DAEA0-61CE-4A3B-9F50-E67C02D9A15B}"/>
              </a:ext>
            </a:extLst>
          </p:cNvPr>
          <p:cNvSpPr txBox="1"/>
          <p:nvPr/>
        </p:nvSpPr>
        <p:spPr>
          <a:xfrm>
            <a:off x="709655" y="1322020"/>
            <a:ext cx="685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সংক্রামক রোগ কীভাবে ছড়ায়?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D86A5-AFAC-48EE-9EFC-A56C6AF8DC87}"/>
              </a:ext>
            </a:extLst>
          </p:cNvPr>
          <p:cNvSpPr txBox="1"/>
          <p:nvPr/>
        </p:nvSpPr>
        <p:spPr>
          <a:xfrm>
            <a:off x="713193" y="1687080"/>
            <a:ext cx="685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সংক্রামক রোগ কি কি ০২ টি উদাহরণ দাও?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CDDC5-3EB0-471D-BAFE-B60302E92931}"/>
              </a:ext>
            </a:extLst>
          </p:cNvPr>
          <p:cNvSpPr txBox="1"/>
          <p:nvPr/>
        </p:nvSpPr>
        <p:spPr>
          <a:xfrm>
            <a:off x="716731" y="2030874"/>
            <a:ext cx="685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সংক্রামক রোগের বিস্তার কীভাবে ঘটে?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31CE6-B1E0-4126-94B8-875F1D99B315}"/>
              </a:ext>
            </a:extLst>
          </p:cNvPr>
          <p:cNvSpPr txBox="1"/>
          <p:nvPr/>
        </p:nvSpPr>
        <p:spPr>
          <a:xfrm>
            <a:off x="720269" y="2374668"/>
            <a:ext cx="685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সম্প্রতি সারা বিশ্বে যে সংক্রামক রোগের বিস্তার তার নাম কি?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FAB25-01F7-40C3-B4FA-8B8038509DCD}"/>
              </a:ext>
            </a:extLst>
          </p:cNvPr>
          <p:cNvSpPr txBox="1"/>
          <p:nvPr/>
        </p:nvSpPr>
        <p:spPr>
          <a:xfrm>
            <a:off x="723807" y="2739728"/>
            <a:ext cx="70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কোন কোন রোগ জীবাণু সংক্রামক রোগের বিস্তার ঘটায় তার নাম কি?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6F984-1F61-4E72-A0EA-6CD5C46F33D1}"/>
              </a:ext>
            </a:extLst>
          </p:cNvPr>
          <p:cNvSpPr txBox="1"/>
          <p:nvPr/>
        </p:nvSpPr>
        <p:spPr>
          <a:xfrm>
            <a:off x="727345" y="3094155"/>
            <a:ext cx="70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৬। প্রত্যক্ষ ও পরোক্ষ ভাবে সংক্রামক রোগ কীভাবে ছড়ায়?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914102"/>
      </p:ext>
    </p:extLst>
  </p:cSld>
  <p:clrMapOvr>
    <a:masterClrMapping/>
  </p:clrMapOvr>
  <p:transition advTm="865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B79B69-FB83-4442-BE34-0512D8CB98B4}"/>
              </a:ext>
            </a:extLst>
          </p:cNvPr>
          <p:cNvSpPr txBox="1"/>
          <p:nvPr/>
        </p:nvSpPr>
        <p:spPr>
          <a:xfrm>
            <a:off x="800231" y="961194"/>
            <a:ext cx="7027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কাজ...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করোনা ভাইরাস কীভাবে সংক্রমন ঘটায় লেখ।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10373"/>
      </p:ext>
    </p:extLst>
  </p:cSld>
  <p:clrMapOvr>
    <a:masterClrMapping/>
  </p:clrMapOvr>
  <p:transition advTm="122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CD5ED9-E2E3-4EAD-A5C1-5F61943F4C95}"/>
              </a:ext>
            </a:extLst>
          </p:cNvPr>
          <p:cNvSpPr/>
          <p:nvPr/>
        </p:nvSpPr>
        <p:spPr>
          <a:xfrm>
            <a:off x="1519066" y="785405"/>
            <a:ext cx="4690348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 সংক্রামক রোগের বিস্তারিত  আবার আলোচনা করব সে পর্যন্ত সবাই ভালো থাকবে সুস্থ থাকবে।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2A214-76E0-4C08-99AC-736648EF283C}"/>
              </a:ext>
            </a:extLst>
          </p:cNvPr>
          <p:cNvSpPr/>
          <p:nvPr/>
        </p:nvSpPr>
        <p:spPr>
          <a:xfrm>
            <a:off x="4189379" y="2674746"/>
            <a:ext cx="2536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bn-IN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ধন্যবাদ সবাইকে</a:t>
            </a:r>
            <a:endParaRPr lang="en-US" sz="5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B1414-8227-45F2-87A7-66A4DBFC7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066" y="2693538"/>
            <a:ext cx="2229170" cy="22717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2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922BF0-4237-4B8A-B8BA-5B104BB68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7" y="1269610"/>
            <a:ext cx="2362918" cy="3591635"/>
          </a:xfrm>
          <a:prstGeom prst="rect">
            <a:avLst/>
          </a:prstGeom>
        </p:spPr>
      </p:pic>
      <p:pic>
        <p:nvPicPr>
          <p:cNvPr id="3" name="Picture 2" descr="D:\All Documents\km 1.jpg">
            <a:extLst>
              <a:ext uri="{FF2B5EF4-FFF2-40B4-BE49-F238E27FC236}">
                <a16:creationId xmlns:a16="http://schemas.microsoft.com/office/drawing/2014/main" id="{17E18715-F8CF-4172-807C-7DBA0659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12" y="1078707"/>
            <a:ext cx="1185598" cy="13472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48FFED-8273-4297-833B-B29FEFD0D2D9}"/>
              </a:ext>
            </a:extLst>
          </p:cNvPr>
          <p:cNvSpPr/>
          <p:nvPr/>
        </p:nvSpPr>
        <p:spPr>
          <a:xfrm>
            <a:off x="121401" y="2424370"/>
            <a:ext cx="34921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9B3D1-D8AD-470E-90F1-BF54155C7C76}"/>
              </a:ext>
            </a:extLst>
          </p:cNvPr>
          <p:cNvSpPr/>
          <p:nvPr/>
        </p:nvSpPr>
        <p:spPr>
          <a:xfrm>
            <a:off x="4427362" y="1403250"/>
            <a:ext cx="317614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BD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b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স্বাস্থ্যবিধি, পাঠ-১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943">
        <p:dissolve/>
      </p:transition>
    </mc:Choice>
    <mc:Fallback xmlns="">
      <p:transition spd="slow" advTm="14943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DF33E-A269-40C6-A5E3-EFCFCD9D9C94}"/>
              </a:ext>
            </a:extLst>
          </p:cNvPr>
          <p:cNvSpPr txBox="1"/>
          <p:nvPr/>
        </p:nvSpPr>
        <p:spPr>
          <a:xfrm>
            <a:off x="675861" y="755374"/>
            <a:ext cx="755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পাঠশেষে শিক্ষার্থীরা যা যা শিখবে...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CDFCF-08FB-4014-94EA-9A3D6E3AEAF4}"/>
              </a:ext>
            </a:extLst>
          </p:cNvPr>
          <p:cNvSpPr txBox="1"/>
          <p:nvPr/>
        </p:nvSpPr>
        <p:spPr>
          <a:xfrm>
            <a:off x="675861" y="2080591"/>
            <a:ext cx="755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9.2.১। সংক্রামক রোগ কী তা ব্যাখ্যা করতে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79AD5-7C87-41B9-8314-E3F51D65C9AB}"/>
              </a:ext>
            </a:extLst>
          </p:cNvPr>
          <p:cNvSpPr txBox="1"/>
          <p:nvPr/>
        </p:nvSpPr>
        <p:spPr>
          <a:xfrm>
            <a:off x="682489" y="2604051"/>
            <a:ext cx="755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9.2.3। সংক্রামক রোগ কীভাবে ছড়ায় তা বর্ণনা করতে পারবে। সংক্রামক রোগ প্রতিরোধ ও প্রতিকারের উপায় সম্পর্কে বলতে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CBD1FA-A16D-4DED-B2D5-225429941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13" y="102003"/>
            <a:ext cx="7096974" cy="49394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28CB7E-CED4-4686-8FEC-8E980BAC41CD}"/>
              </a:ext>
            </a:extLst>
          </p:cNvPr>
          <p:cNvSpPr/>
          <p:nvPr/>
        </p:nvSpPr>
        <p:spPr>
          <a:xfrm>
            <a:off x="7316333" y="697501"/>
            <a:ext cx="47480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p" panose="04030805020B02020404" pitchFamily="82" charset="0"/>
                <a:cs typeface="SugondhaMJ" pitchFamily="2" charset="0"/>
              </a:rPr>
              <a:t>M</a:t>
            </a:r>
            <a:r>
              <a:rPr lang="en-US" sz="1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p" panose="04030805020B02020404" pitchFamily="82" charset="0"/>
                <a:cs typeface="SugondhaMJ" pitchFamily="2" charset="0"/>
              </a:rPr>
              <a:t>R</a:t>
            </a:r>
            <a:r>
              <a:rPr lang="en-US" sz="1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p" panose="04030805020B02020404" pitchFamily="82" charset="0"/>
                <a:cs typeface="SugondhaMJ" pitchFamily="2" charset="0"/>
              </a:rPr>
              <a:t>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61E11-4138-42CE-9D2D-B283ECF61563}"/>
              </a:ext>
            </a:extLst>
          </p:cNvPr>
          <p:cNvSpPr/>
          <p:nvPr/>
        </p:nvSpPr>
        <p:spPr>
          <a:xfrm>
            <a:off x="3397792" y="289108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cs typeface="NikoshBAN" panose="02000000000000000000" pitchFamily="2" charset="0"/>
              </a:rPr>
              <a:t>এসো একটি ভিডিও দেখি</a:t>
            </a:r>
            <a:endParaRPr lang="en-US" sz="2000" dirty="0"/>
          </a:p>
        </p:txBody>
      </p:sp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E0A75770-FDB8-4256-B2E6-8DEC7B0F5C9F}"/>
              </a:ext>
            </a:extLst>
          </p:cNvPr>
          <p:cNvSpPr txBox="1"/>
          <p:nvPr/>
        </p:nvSpPr>
        <p:spPr>
          <a:xfrm>
            <a:off x="3216348" y="3774559"/>
            <a:ext cx="2711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https://youtu.be/rzijhN8M8SA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90"/>
    </mc:Choice>
    <mc:Fallback xmlns="">
      <p:transition advTm="9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  <p:extLst>
    <p:ext uri="{E180D4A7-C9FB-4DFB-919C-405C955672EB}">
      <p14:showEvtLst xmlns:p14="http://schemas.microsoft.com/office/powerpoint/2010/main">
        <p14:playEvt time="4303" objId="2"/>
        <p14:stopEvt time="999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420927F-B438-4C01-A61A-DA34DDFCF671}"/>
              </a:ext>
            </a:extLst>
          </p:cNvPr>
          <p:cNvSpPr/>
          <p:nvPr/>
        </p:nvSpPr>
        <p:spPr>
          <a:xfrm>
            <a:off x="2978207" y="4213303"/>
            <a:ext cx="2499730" cy="59883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A44C2-5FC2-47D5-9D54-BD093C0699AD}"/>
              </a:ext>
            </a:extLst>
          </p:cNvPr>
          <p:cNvSpPr/>
          <p:nvPr/>
        </p:nvSpPr>
        <p:spPr>
          <a:xfrm>
            <a:off x="640231" y="876984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a typeface="Calibri" panose="020F0502020204030204" pitchFamily="34" charset="0"/>
                <a:cs typeface="NikoshBAN" panose="02000000000000000000" pitchFamily="2" charset="0"/>
              </a:rPr>
              <a:t>১। আমরা কেন রোগাক্রান্ত হই?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EA367-E6C6-4F64-9400-A9225A759F0E}"/>
              </a:ext>
            </a:extLst>
          </p:cNvPr>
          <p:cNvSpPr/>
          <p:nvPr/>
        </p:nvSpPr>
        <p:spPr>
          <a:xfrm>
            <a:off x="640231" y="1890907"/>
            <a:ext cx="7867859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২। আমরা কীভাবে রোগের প্রতিরোধ ও প্রতিকার করতে পারি?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B8828-08B4-4823-9454-97DBE6CF1422}"/>
              </a:ext>
            </a:extLst>
          </p:cNvPr>
          <p:cNvSpPr/>
          <p:nvPr/>
        </p:nvSpPr>
        <p:spPr>
          <a:xfrm>
            <a:off x="3103724" y="4158469"/>
            <a:ext cx="2265364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সংক্রামক রোগ</a:t>
            </a:r>
            <a:endParaRPr lang="en-US" sz="2800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41A3E-3C51-4724-840E-FD5F6E0A175D}"/>
              </a:ext>
            </a:extLst>
          </p:cNvPr>
          <p:cNvSpPr/>
          <p:nvPr/>
        </p:nvSpPr>
        <p:spPr>
          <a:xfrm>
            <a:off x="631236" y="1383946"/>
            <a:ext cx="6027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উত্তরঃ</a:t>
            </a:r>
            <a:r>
              <a:rPr lang="bn-IN" sz="3200" dirty="0">
                <a:ea typeface="Calibri" panose="020F0502020204030204" pitchFamily="34" charset="0"/>
                <a:cs typeface="NikoshBAN" panose="02000000000000000000" pitchFamily="2" charset="0"/>
              </a:rPr>
              <a:t> জীবাণুর সংক্রমনের ফলে রোগাক্রান্ত হই।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195AD-DCC5-4E8A-A9B9-33301342571A}"/>
              </a:ext>
            </a:extLst>
          </p:cNvPr>
          <p:cNvSpPr/>
          <p:nvPr/>
        </p:nvSpPr>
        <p:spPr>
          <a:xfrm>
            <a:off x="631236" y="2405991"/>
            <a:ext cx="8385629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bn-IN" sz="3200" dirty="0">
                <a:solidFill>
                  <a:srgbClr val="00206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উত্তরঃ </a:t>
            </a:r>
            <a:r>
              <a:rPr lang="bn-IN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স্বাস্থ্যবিধি মেনে চলে রোগের সংক্রমন প্রতিরোধ ও প্রতিকার</a:t>
            </a:r>
          </a:p>
          <a:p>
            <a:pPr>
              <a:spcAft>
                <a:spcPts val="800"/>
              </a:spcAft>
            </a:pPr>
            <a:r>
              <a:rPr lang="bn-IN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করতে পারি।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D60E4-8571-4C5B-B898-5B6937A9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09" y="378218"/>
            <a:ext cx="5373127" cy="358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3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673">
        <p:blinds dir="vert"/>
      </p:transition>
    </mc:Choice>
    <mc:Fallback xmlns="">
      <p:transition spd="slow" advTm="8667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1D1DFF-2865-4B11-9892-47FD85AE5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95" y="243479"/>
            <a:ext cx="6984414" cy="467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1012-B507-4BF3-8C35-0BC801AA2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201" y="758457"/>
            <a:ext cx="2181225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A02A9-9CC7-4CAC-B328-8DADCEFC0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271" y="737211"/>
            <a:ext cx="2225891" cy="2116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69E0C-78D4-4606-9092-927244DF19C0}"/>
              </a:ext>
            </a:extLst>
          </p:cNvPr>
          <p:cNvSpPr/>
          <p:nvPr/>
        </p:nvSpPr>
        <p:spPr>
          <a:xfrm>
            <a:off x="1189335" y="3465397"/>
            <a:ext cx="6379533" cy="169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23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 </a:t>
            </a:r>
            <a:r>
              <a:rPr lang="bn-IN" sz="2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রোগ জীবাণু</a:t>
            </a:r>
            <a:r>
              <a:rPr lang="bn-IN" sz="23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যেমন </a:t>
            </a:r>
            <a:r>
              <a:rPr lang="bn-IN" sz="2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ব্যাকটেরিয়া</a:t>
            </a:r>
            <a:r>
              <a:rPr lang="bn-IN" sz="23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ভাইরাস</a:t>
            </a:r>
            <a:r>
              <a:rPr lang="bn-IN" sz="23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ছত্রাক</a:t>
            </a:r>
            <a:r>
              <a:rPr lang="bn-IN" sz="23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ইত্যাদি শরীরে প্রবেশের ফলে সৃষ্ট রোগ হচ্ছে সংক্রামক রোগ।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2300" dirty="0"/>
              <a:t>এ সকল রোগ একজন থেকে অন্য জনের শরীরে প্রত্যক্ষ বা পরোক্ষ ভাবে ছড়াতে পারে</a:t>
            </a:r>
            <a:endParaRPr lang="en-US" sz="23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183A3-D982-41AA-AECA-D66B98092CE7}"/>
              </a:ext>
            </a:extLst>
          </p:cNvPr>
          <p:cNvSpPr/>
          <p:nvPr/>
        </p:nvSpPr>
        <p:spPr>
          <a:xfrm>
            <a:off x="3359430" y="2853957"/>
            <a:ext cx="2385589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n-IN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সংক্রামক রোগ কী?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C6C5E-B55F-4CDA-81A7-B5ADCBB0B6DE}"/>
              </a:ext>
            </a:extLst>
          </p:cNvPr>
          <p:cNvSpPr/>
          <p:nvPr/>
        </p:nvSpPr>
        <p:spPr>
          <a:xfrm>
            <a:off x="3510162" y="758457"/>
            <a:ext cx="1736373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ছবিগুলো দেখি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7892">
        <p14:reveal/>
      </p:transition>
    </mc:Choice>
    <mc:Fallback xmlns="">
      <p:transition spd="slow" advTm="37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1" nodeType="clickEffect">
                                  <p:stCondLst>
                                    <p:cond delay="2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E2256D-02D5-4997-803D-4C68C38A5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17993"/>
              </p:ext>
            </p:extLst>
          </p:nvPr>
        </p:nvGraphicFramePr>
        <p:xfrm>
          <a:off x="609599" y="191386"/>
          <a:ext cx="7598736" cy="506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5940666"/>
      </p:ext>
    </p:extLst>
  </p:cSld>
  <p:clrMapOvr>
    <a:masterClrMapping/>
  </p:clrMapOvr>
  <p:transition advTm="1648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68EE3-7BFE-4C88-BC59-7E5553DD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10C68EE3-7BFE-4C88-BC59-7E5553DDA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47A230-18E2-497D-B159-0320C4D03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DA47A230-18E2-497D-B159-0320C4D03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387B4-A8DA-48E7-8436-3A8E464C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8F2387B4-A8DA-48E7-8436-3A8E464CD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989E4-A827-4FA3-8E3F-26028A24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dgm id="{7D7989E4-A827-4FA3-8E3F-26028A248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55EAB-7955-4AC0-9EA6-9017A19E4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0B355EAB-7955-4AC0-9EA6-9017A19E4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A63A6-0F33-4374-81BE-B1B820B60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FE1A63A6-0F33-4374-81BE-B1B820B60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BD507-6945-4ACA-A5D7-EC061895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C2BBD507-6945-4ACA-A5D7-EC061895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AC9C0-72AA-4270-B9D6-DA871C7B3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57" y="234989"/>
            <a:ext cx="6984414" cy="467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7E4550-E5CA-4A59-870D-EDB8854F0C86}"/>
              </a:ext>
            </a:extLst>
          </p:cNvPr>
          <p:cNvSpPr/>
          <p:nvPr/>
        </p:nvSpPr>
        <p:spPr>
          <a:xfrm>
            <a:off x="1484054" y="639628"/>
            <a:ext cx="5048177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সংক্রামক রোগের বিস্তার কীভাবে ঘটে?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D60D9-79EA-4190-8412-6756B588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54" y="1654947"/>
            <a:ext cx="3286611" cy="2422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0573C-446A-4243-836B-DC9E57ED4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954" y="1654947"/>
            <a:ext cx="2009775" cy="2422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E535B-00B9-4A5C-A7FA-5151C633AEBD}"/>
              </a:ext>
            </a:extLst>
          </p:cNvPr>
          <p:cNvSpPr txBox="1"/>
          <p:nvPr/>
        </p:nvSpPr>
        <p:spPr>
          <a:xfrm>
            <a:off x="2625961" y="4177216"/>
            <a:ext cx="100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হাঁচি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8DE4F-DAE5-41E3-8B96-BB7B4BFF48EE}"/>
              </a:ext>
            </a:extLst>
          </p:cNvPr>
          <p:cNvSpPr txBox="1"/>
          <p:nvPr/>
        </p:nvSpPr>
        <p:spPr>
          <a:xfrm>
            <a:off x="5782443" y="4197168"/>
            <a:ext cx="100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কাশি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150125"/>
      </p:ext>
    </p:extLst>
  </p:cSld>
  <p:clrMapOvr>
    <a:masterClrMapping/>
  </p:clrMapOvr>
  <p:transition advTm="25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3858A-5019-4764-9BFE-571CE4A1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1" y="397336"/>
            <a:ext cx="760165" cy="1414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A9536-3C10-4D25-8267-0D24F3167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84" y="364417"/>
            <a:ext cx="2753033" cy="1651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8C46C-9344-4B57-A220-B9544FC0F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564" y="385587"/>
            <a:ext cx="3007604" cy="1651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D3A0D3-33AA-4E85-97B9-D707C007B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58" y="2571750"/>
            <a:ext cx="3374029" cy="224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4A7DA0-C358-4121-A5BF-3FC56F51F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14924" y="2563402"/>
            <a:ext cx="2283196" cy="2224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29E9AC-1493-41C8-A3E1-93FE077400D9}"/>
              </a:ext>
            </a:extLst>
          </p:cNvPr>
          <p:cNvSpPr txBox="1"/>
          <p:nvPr/>
        </p:nvSpPr>
        <p:spPr>
          <a:xfrm>
            <a:off x="470858" y="4681835"/>
            <a:ext cx="337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পোশাক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61A1E-A66D-4945-A386-93FCA599AC4D}"/>
              </a:ext>
            </a:extLst>
          </p:cNvPr>
          <p:cNvSpPr txBox="1"/>
          <p:nvPr/>
        </p:nvSpPr>
        <p:spPr>
          <a:xfrm>
            <a:off x="4401981" y="4620929"/>
            <a:ext cx="337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টয়লেট/শৌচাগার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5AAC5-53CB-4B26-97F1-DA08AE94FDCF}"/>
              </a:ext>
            </a:extLst>
          </p:cNvPr>
          <p:cNvSpPr txBox="1"/>
          <p:nvPr/>
        </p:nvSpPr>
        <p:spPr>
          <a:xfrm>
            <a:off x="616688" y="1783598"/>
            <a:ext cx="100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BA7FF-34E6-4C74-AC2E-C0EB10DA94C3}"/>
              </a:ext>
            </a:extLst>
          </p:cNvPr>
          <p:cNvSpPr txBox="1"/>
          <p:nvPr/>
        </p:nvSpPr>
        <p:spPr>
          <a:xfrm>
            <a:off x="3449110" y="1806574"/>
            <a:ext cx="100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64DC6-54D2-4C8D-8CE3-C08300C6E7A9}"/>
              </a:ext>
            </a:extLst>
          </p:cNvPr>
          <p:cNvSpPr txBox="1"/>
          <p:nvPr/>
        </p:nvSpPr>
        <p:spPr>
          <a:xfrm>
            <a:off x="5649625" y="1806574"/>
            <a:ext cx="17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চেয়ার- টেবিল</a:t>
            </a:r>
          </a:p>
        </p:txBody>
      </p:sp>
    </p:spTree>
    <p:extLst>
      <p:ext uri="{BB962C8B-B14F-4D97-AF65-F5344CB8AC3E}">
        <p14:creationId xmlns:p14="http://schemas.microsoft.com/office/powerpoint/2010/main" val="2723461610"/>
      </p:ext>
    </p:extLst>
  </p:cSld>
  <p:clrMapOvr>
    <a:masterClrMapping/>
  </p:clrMapOvr>
  <p:transition advTm="20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2|34|3.7|10.3|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7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9|35.8|10.2|10.9|2|1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2.2|11.8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8|3.8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1|0.9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8|3.4|16.5|2|2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369</Words>
  <Application>Microsoft Office PowerPoint</Application>
  <PresentationFormat>On-screen Show (16:9)</PresentationFormat>
  <Paragraphs>69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NikoshBAN</vt:lpstr>
      <vt:lpstr>Dosis</vt:lpstr>
      <vt:lpstr>Arial</vt:lpstr>
      <vt:lpstr>Wingdings</vt:lpstr>
      <vt:lpstr>Dosis ExtraLight</vt:lpstr>
      <vt:lpstr>Stop</vt:lpstr>
      <vt:lpstr>Calibri</vt:lpstr>
      <vt:lpstr>Titillium Web Light</vt:lpstr>
      <vt:lpstr>Mowbray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Kamrul Hasan</dc:creator>
  <cp:lastModifiedBy>Kamrul Hasan</cp:lastModifiedBy>
  <cp:revision>76</cp:revision>
  <dcterms:modified xsi:type="dcterms:W3CDTF">2020-07-13T11:14:02Z</dcterms:modified>
</cp:coreProperties>
</file>