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7" r:id="rId4"/>
    <p:sldMasterId id="2147483725" r:id="rId5"/>
    <p:sldMasterId id="2147483742" r:id="rId6"/>
    <p:sldMasterId id="2147483759" r:id="rId7"/>
  </p:sldMasterIdLst>
  <p:notesMasterIdLst>
    <p:notesMasterId r:id="rId17"/>
  </p:notesMasterIdLst>
  <p:sldIdLst>
    <p:sldId id="263" r:id="rId8"/>
    <p:sldId id="256" r:id="rId9"/>
    <p:sldId id="257" r:id="rId10"/>
    <p:sldId id="258" r:id="rId11"/>
    <p:sldId id="259" r:id="rId12"/>
    <p:sldId id="260" r:id="rId13"/>
    <p:sldId id="261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5CDB-4614-429B-9CBE-21F48FE703A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6BE1-7448-416D-88DE-67F8BC9E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A6BE1-7448-416D-88DE-67F8BC9E3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0678-2F50-4148-B5BE-6A413DC9F16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9E3-88A5-46D3-A05C-90B4F61C176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0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CBA5-B14C-4586-A0ED-E3E39B67DC18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46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65C7-971B-4C27-B10B-3C95F03091CE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5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6157-F6DA-4D3A-80EA-578654E005CF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2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7E65-0A0A-4A1B-AE04-CB098C47EEB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36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AE57-79C4-4289-9F8E-6EC70BC65178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13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07C3-D313-45B9-84BC-FDB438F3B2A7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4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D416-9B6D-410E-BD4D-2FCBCB65064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6571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038-4B82-496D-975B-CAAAD51F147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24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11C-D961-4E29-BAC0-7095F44B8ED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2555-521E-4B8B-941C-73A05AD7442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4E84-855A-4BAF-8ACD-B522B10ACE4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B4A-113E-4F89-AAD0-6034464EDE0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62E8-3FD5-45B5-B899-97F170FC2D8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2CB1-380F-4C03-92E3-15E04F26E25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203D-C5CC-4D3E-9198-CD74A55A70E7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08F0-1D1F-4F93-95FD-F63C6A710CD1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43B6-D844-4715-A9D7-D409B361FC4B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3565-4281-4B91-8452-38912752D158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A420-022F-4DD5-909E-59C1BFDC48AE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93E7-2DA5-4EA3-BDBC-A22DA0681C77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B01-71DE-44B1-B704-7982BACC1BFB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8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E67-F1B4-4E94-ADE5-0083F1BBC2A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7D9C-7F58-4335-B2C0-BA825ABDF01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058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C56-3084-478C-8302-759515A6ED3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3CFC-218F-4063-9A72-EBC1BBD6AEF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755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A8AE-8766-48EA-8843-8D95665A3100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5F4-67C2-4D8B-9BD4-FF0E75EFCDD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E81-BDB3-4E16-90A9-A93B5EA81B8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6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5B808C-643C-46C6-896A-495D0A457AD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D203-02D5-4163-8CBF-3728263DDB3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7483-F8C5-413C-B2C7-662CF195588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7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146-F8A3-49DC-8146-07430F6C11D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5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7074-F44C-448D-B47F-F86DA4B25A62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4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30FD-9FCE-47A8-A00C-4436ADD403D8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B3B0-FBCD-460B-A440-780E17B2C5FB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7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88EB-BD23-4B2C-A5E4-98AAFC59590E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2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F6B5-4C50-46FA-9065-4D622CB28450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FFC-3B93-4A9A-9165-CB56B266BC4B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5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B276-5E0A-435B-9872-3EB5D52D2C42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7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0D13-8646-46FB-96C7-B74DF712466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4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F8F-8C9A-4A5F-B329-588568D8D15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116-B1A6-41A1-A06F-137E565776D8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7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34DA-90A0-4547-82E8-FE9A65DA3296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9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6AA3-0F79-4F38-A2CA-721D53C1BBAA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8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5F19-3232-4E70-BF8C-DEDACB79BA46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0BA1E65-0889-4BDF-AAB5-A5668AB3D17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3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DEC71FC-2848-48F5-94E0-E7066DDDD680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9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3B4C15C-DB6C-4707-9646-03F48642F96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7CD6-1B72-42B0-B6F6-9D3F1ACC4DE6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3EC8-9F76-429F-803A-BF2A83BE3DF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AFD-1B82-44FF-8E0B-D3001CFF11AA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8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5C53-3523-4E62-9B64-CB7E591FE972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65CF-5BEA-40D5-B6B4-77F3A2B68C0B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3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CE1-9CFE-4C12-9701-20C60F7DE23D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4DD1-CFB2-4B42-A78C-6D39ED7EEEE4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9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D31-33F4-4795-93F2-7459484CA809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1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671-DD01-4B10-AE79-3523BABAD1A0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4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356E-D438-43BE-BA12-85736A40F367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7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86D-DA0D-453B-ABDF-1E6632B5221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6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879-39C0-4B05-9166-67299842F3F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2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5CC-328B-4982-8DE8-FCBFDBD2D887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4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B82E-AD1C-4DB6-854F-0F896C6A871C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0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B614-EC7F-4D03-977B-ADD84AF418B0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17EC-FF9B-4C28-81AC-69F7C25B9BBC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6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FB4A-BDC7-4FDC-8986-633D2E670A08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FD21-4CED-407A-89C9-96C601FC07C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6047-7389-4FB9-8802-DC298FC815D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0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15C9-43AC-455B-A8E4-E622A3171CD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3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3091-7B2F-4FFC-898C-DAECEE7236C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9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265A-108E-4F7F-9ACE-C8A7513F7AEB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3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C9FA-294F-45E8-A345-CA7032078A0A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2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B767-19BD-42E0-AD02-665B9C53D61F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968-B5B4-4793-BB99-1AA45AC6DC05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8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3AA1-F14E-4470-A3E3-4DAB82919A23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EA20-855E-4D3A-A701-9722D259AF8C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9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7EC2-D431-4288-8B30-51F3A8EF44EB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0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102-24B4-423A-B896-2034CDF109E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0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5DA1-D94F-4C1B-A124-49B7FD96435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068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66C8-6949-4040-A793-5D050288C22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2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63E0-344C-498F-B290-D9B9135F535E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197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5363-0081-4EE6-B581-E2B7F5917E33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4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9494-8C47-4F34-BDB0-5BA8966E606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4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6C8F-6449-4A97-AAFC-A67A04830A6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6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2A14-F9C6-4E38-BA67-03D3CECDF67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2878-C709-4E1D-A781-3A95F84E4F2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EA2F-CCCC-4486-B50E-AB585B6C03BE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3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D3F-9E4D-44A8-8DE5-805361C170F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3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3724-0ED1-4995-80F7-CBB74EAFE495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6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F956-9C67-4D1A-BFB8-89A4D398D02A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0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232-CB16-42DA-A151-BE5797894CA0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7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C8F9-EE5C-47AC-811F-1FCAF74795B0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2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3336-938F-49A4-963F-3070251F8882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0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DC04-31DC-4B5F-8EB0-C3DFEB7A5F02}" type="datetime1">
              <a:rPr lang="en-US" smtClean="0"/>
              <a:t>7/13/2020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8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51B2-BA53-4DE8-ACC8-14BAB26C483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4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3D7D-7140-4B68-B3FD-C5373C2CC2F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394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1224-B018-4245-ACE4-32FBC2C14BB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D1FE-DEE5-44D5-A3CB-E3FD56C6E94D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88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6BBD-B9DF-4FF1-9557-988B283B88C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31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A9EA-7BD0-4A61-ABDC-7A7150B0089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0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72E7-9879-4071-8CD9-1EC23A58915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68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A7AB-1836-4DE7-9B1A-884A059DDD86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87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43F4-E1E6-426B-8340-E409706FC26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78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E66C-A861-4185-AA9F-B88EC92CDD5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1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E6EF-15EE-4EAE-9EEB-2A0030795F5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30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6C1-1A06-4710-B230-E7B355932CA1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15BD-FB53-4E37-8B87-B29A3A731C44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760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F8B4-0BA3-4BFE-9EFD-5E7E7E57C1DB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DF43-DF9C-4971-AB28-1E13E188EB7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7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D919-3518-4C04-994D-0DC1192EFDA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2F6963-CA1E-4499-A173-572A123B588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5227B5-17D2-4725-99C2-454D2E06D5E4}" type="datetime1">
              <a:rPr lang="en-US" smtClean="0"/>
              <a:t>7/13/2020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F832-3DE3-4769-80F7-A5E8D7C0FC5B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AE5B-DBE9-4B86-B04C-4150EBC97BE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FEDE-CC85-4AF2-85AA-1725FF901C8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F28D2-9147-46DF-8385-268F22B4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66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97792" y="0"/>
            <a:ext cx="9007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vMZ</a:t>
            </a:r>
            <a:endParaRPr lang="en-US" sz="30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3490" y="6231989"/>
            <a:ext cx="1615310" cy="461540"/>
          </a:xfrm>
        </p:spPr>
        <p:txBody>
          <a:bodyPr/>
          <a:lstStyle/>
          <a:p>
            <a:fld id="{9E2993D4-CF5A-404B-A0B2-BDDBB5BBC1F3}" type="datetime1">
              <a:rPr lang="en-US" sz="2000" smtClean="0">
                <a:solidFill>
                  <a:srgbClr val="FF0000"/>
                </a:solidFill>
              </a:rPr>
              <a:t>7/13/2020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47930" y="6280196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FFFF00"/>
                </a:solidFill>
              </a:rPr>
              <a:t>1</a:t>
            </a:fld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8518" y="-1"/>
            <a:ext cx="3839572" cy="1474501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78" y="3929584"/>
            <a:ext cx="4713028" cy="1802476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71950" algn="l"/>
              </a:tabLst>
            </a:pP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mvweDj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Bmjvg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71950" algn="l"/>
              </a:tabLst>
            </a:pP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mnKvix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wkÿK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71950" algn="l"/>
              </a:tabLst>
            </a:pP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</a:rPr>
              <a:t>jyrdzi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</a:rPr>
              <a:t>ingvb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</a:rPr>
              <a:t>nvB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</a:rPr>
              <a:t> ¯‹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</a:rPr>
              <a:t>zj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</a:rPr>
              <a:t> GÛ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</a:rPr>
              <a:t>K‡jR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5" y="0"/>
            <a:ext cx="4181473" cy="3562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2497" y="1255594"/>
            <a:ext cx="4449170" cy="455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71950" algn="l"/>
              </a:tabLst>
            </a:pP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</a:t>
            </a: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kÖwY</a:t>
            </a: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`kg(‡</a:t>
            </a: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fv‡Kkbvj</a:t>
            </a: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71950" algn="l"/>
              </a:tabLst>
            </a:pP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welq</a:t>
            </a: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evsjv</a:t>
            </a: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wØZxq</a:t>
            </a:r>
            <a:endParaRPr lang="en-US" sz="4000" dirty="0" smtClean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71950" algn="l"/>
              </a:tabLst>
            </a:pPr>
            <a:r>
              <a:rPr lang="en-US" sz="40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cvV</a:t>
            </a: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wµqv</a:t>
            </a: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c`</a:t>
            </a:r>
            <a:endParaRPr lang="en-US" sz="4000" dirty="0" smtClean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71950" algn="l"/>
              </a:tabLst>
            </a:pPr>
            <a:r>
              <a:rPr lang="en-US" sz="40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gq</a:t>
            </a:r>
            <a:r>
              <a:rPr lang="en-US" sz="40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45 </a:t>
            </a:r>
            <a:r>
              <a:rPr lang="en-US" sz="40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wgwbU</a:t>
            </a:r>
            <a:endParaRPr lang="en-US" sz="40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71950" algn="l"/>
              </a:tabLst>
            </a:pPr>
            <a:r>
              <a:rPr lang="en-US" sz="4000" dirty="0" err="1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ZvwiL</a:t>
            </a:r>
            <a:r>
              <a:rPr lang="en-US" sz="4000" dirty="0" smtClean="0"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71950" algn="l"/>
              </a:tabLst>
            </a:pPr>
            <a:endParaRPr lang="en-US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77719" y="1528549"/>
            <a:ext cx="0" cy="3111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9731" y="1842448"/>
            <a:ext cx="0" cy="237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87152" y="2129051"/>
            <a:ext cx="54591" cy="180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27606" y="6201334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1346" y="6356350"/>
            <a:ext cx="2222704" cy="365125"/>
          </a:xfrm>
        </p:spPr>
        <p:txBody>
          <a:bodyPr/>
          <a:lstStyle/>
          <a:p>
            <a:fld id="{0F5AB65B-069E-4EAA-9E87-B0423A32D30D}" type="datetime1">
              <a:rPr lang="en-US" sz="2000" smtClean="0">
                <a:solidFill>
                  <a:srgbClr val="C00000"/>
                </a:solidFill>
              </a:rPr>
              <a:t>7/13/2020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30597" y="6406647"/>
            <a:ext cx="760828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C00000"/>
                </a:solidFill>
              </a:rPr>
              <a:t>2</a:t>
            </a:fld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3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417" y="0"/>
            <a:ext cx="6367818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03260" y="1325562"/>
            <a:ext cx="1046328" cy="721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855" y="2251880"/>
            <a:ext cx="9225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KZ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mgvwcKv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28403"/>
            <a:ext cx="1643417" cy="365125"/>
          </a:xfrm>
        </p:spPr>
        <p:txBody>
          <a:bodyPr/>
          <a:lstStyle/>
          <a:p>
            <a:fld id="{1F3E86B8-6830-4F84-BFEC-40E89176AB18}" type="datetime1">
              <a:rPr lang="en-US" sz="2000" smtClean="0"/>
              <a:t>7/13/2020</a:t>
            </a:fld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8661" y="6328403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FF0000"/>
                </a:solidFill>
              </a:rPr>
              <a:t>3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8" y="6275270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2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791705" cy="1519451"/>
          </a:xfrm>
        </p:spPr>
        <p:txBody>
          <a:bodyPr>
            <a:normAutofit fontScale="90000"/>
          </a:bodyPr>
          <a:lstStyle/>
          <a:p>
            <a:r>
              <a:rPr lang="en-US" sz="49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4900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4900" dirty="0" err="1">
                <a:latin typeface="SutonnyMJ" pitchFamily="2" charset="0"/>
                <a:cs typeface="SutonnyMJ" pitchFamily="2" charset="0"/>
              </a:rPr>
              <a:t>Rvbe</a:t>
            </a:r>
            <a:r>
              <a:rPr lang="en-US" sz="49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900" dirty="0" smtClean="0">
                <a:latin typeface="SutonnyMJ" pitchFamily="2" charset="0"/>
                <a:cs typeface="SutonnyMJ" pitchFamily="2" charset="0"/>
              </a:rPr>
            </a:br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9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900" dirty="0">
                <a:latin typeface="SutonnyMJ" pitchFamily="2" charset="0"/>
                <a:cs typeface="SutonnyMJ" pitchFamily="2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8" y="2702257"/>
            <a:ext cx="10522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‡h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Q‡jwU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u="sng" dirty="0" err="1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, co ,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Lvq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72468" y="6464756"/>
            <a:ext cx="1571235" cy="231881"/>
          </a:xfrm>
        </p:spPr>
        <p:txBody>
          <a:bodyPr/>
          <a:lstStyle/>
          <a:p>
            <a:fld id="{C9108034-18D6-4A32-9AEB-F74C553617CE}" type="datetime1">
              <a:rPr lang="en-US" sz="2000" smtClean="0"/>
              <a:t>7/13/2020</a:t>
            </a:fld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8117" y="6386610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2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307" y="932724"/>
            <a:ext cx="7088294" cy="1046201"/>
          </a:xfrm>
        </p:spPr>
        <p:txBody>
          <a:bodyPr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KZ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  <p:sp>
        <p:nvSpPr>
          <p:cNvPr id="4" name="Down Arrow 3"/>
          <p:cNvSpPr/>
          <p:nvPr/>
        </p:nvSpPr>
        <p:spPr>
          <a:xfrm>
            <a:off x="3439236" y="1978925"/>
            <a:ext cx="818865" cy="92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7133" y="2767529"/>
            <a:ext cx="677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|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-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811202" y="5032937"/>
            <a:ext cx="3807724" cy="10393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1.mgvwcKv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sp>
        <p:nvSpPr>
          <p:cNvPr id="8" name="Flowchart: Process 7"/>
          <p:cNvSpPr/>
          <p:nvPr/>
        </p:nvSpPr>
        <p:spPr>
          <a:xfrm>
            <a:off x="5640724" y="5032937"/>
            <a:ext cx="3575714" cy="10393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wµqv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033517" y="3521463"/>
            <a:ext cx="2852382" cy="14599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wµqvv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c`</a:t>
            </a: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90162" y="6394407"/>
            <a:ext cx="1651376" cy="358085"/>
          </a:xfrm>
        </p:spPr>
        <p:txBody>
          <a:bodyPr/>
          <a:lstStyle/>
          <a:p>
            <a:fld id="{B2A5718A-4BE9-4877-8FEA-A0D8B5780491}" type="datetime1">
              <a:rPr lang="en-US" sz="2000" smtClean="0"/>
              <a:t>7/13/2020</a:t>
            </a:fld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8D2-9147-46DF-8385-268F22B49367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15064" y="6394407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2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948" y="6471062"/>
            <a:ext cx="1910732" cy="365125"/>
          </a:xfrm>
        </p:spPr>
        <p:txBody>
          <a:bodyPr/>
          <a:lstStyle/>
          <a:p>
            <a:fld id="{6B8ED4A1-CBED-41BA-8595-B4762EE5D619}" type="datetime1">
              <a:rPr lang="en-US" sz="2000" smtClean="0">
                <a:solidFill>
                  <a:srgbClr val="0070C0"/>
                </a:solidFill>
              </a:rPr>
              <a:t>7/13/2020</a:t>
            </a:fld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9795" y="6471061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7778" y="6364796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692" y="0"/>
            <a:ext cx="9508357" cy="282760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mgvwcKv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: †h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A_© †kl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wKQy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mgvwcKv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948" y="2683802"/>
            <a:ext cx="10801514" cy="368099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†h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A_© †kl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AvKvOÿv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118281"/>
            <a:ext cx="9014695" cy="1055426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307" y="45493"/>
            <a:ext cx="85025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mgvwcKv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qvi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¨: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85077"/>
              </p:ext>
            </p:extLst>
          </p:nvPr>
        </p:nvGraphicFramePr>
        <p:xfrm>
          <a:off x="-1" y="848907"/>
          <a:ext cx="12192000" cy="519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83065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µqv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07406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1.mgvwcKv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e¨env‡i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ev‡K¨i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I A_©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c~Y©Zv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cvq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e¨env‡i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ev‡K¨i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I A_©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c~Y©Zv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cvq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246125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2.mgvwcKv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e¨env‡i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ev‡K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ejvi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wKQy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AvKvOÿv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e¨env‡i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AviI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wKQz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ejvi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AvKvOÿv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†_‡K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hvq|Zv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c~Y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Kivi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iKvi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</a:p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07406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3.mgvwcKv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ev‡K¨i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k‡l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e‡m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AmgvwcKv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wµqv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ev‡K¨i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k‡l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em‡jI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evK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c~Y©Zv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cvqbv</a:t>
                      </a:r>
                      <a:endParaRPr lang="en-US" sz="3200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230958"/>
            <a:ext cx="1434905" cy="365125"/>
          </a:xfrm>
        </p:spPr>
        <p:txBody>
          <a:bodyPr/>
          <a:lstStyle/>
          <a:p>
            <a:fld id="{494BCE81-D1E8-490B-8676-ADBC8FF3A01D}" type="datetime1">
              <a:rPr lang="en-US" sz="2000" smtClean="0">
                <a:solidFill>
                  <a:srgbClr val="FF0000"/>
                </a:solidFill>
              </a:rPr>
              <a:t>7/13/2020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6066" y="6413520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FF0000"/>
                </a:solidFill>
              </a:rPr>
              <a:t>7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5070" y="6343059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8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204717" y="0"/>
            <a:ext cx="9294126" cy="57320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mgvwcKv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AmgvwcKv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Ki|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4717" y="6406487"/>
            <a:ext cx="1666286" cy="365125"/>
          </a:xfrm>
        </p:spPr>
        <p:txBody>
          <a:bodyPr/>
          <a:lstStyle/>
          <a:p>
            <a:fld id="{DBDF5C4A-D8FF-4757-9D75-285DE982DEC4}" type="datetime1">
              <a:rPr lang="en-US" sz="2000" smtClean="0">
                <a:solidFill>
                  <a:srgbClr val="FFFF00"/>
                </a:solidFill>
              </a:rPr>
              <a:t>7/13/2020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76066" y="6406487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FF0000"/>
                </a:solidFill>
              </a:rPr>
              <a:t>8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5575" y="6300222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148" cy="617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6604" y="122830"/>
            <a:ext cx="7820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20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688123" cy="365125"/>
          </a:xfrm>
        </p:spPr>
        <p:txBody>
          <a:bodyPr/>
          <a:lstStyle/>
          <a:p>
            <a:fld id="{01EFC6F6-C15E-494C-829D-6B38410C8618}" type="datetime1">
              <a:rPr lang="en-US" sz="2000" smtClean="0">
                <a:solidFill>
                  <a:srgbClr val="FF0000"/>
                </a:solidFill>
              </a:rPr>
              <a:t>7/13/2020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7592" y="6342471"/>
            <a:ext cx="683339" cy="365125"/>
          </a:xfrm>
        </p:spPr>
        <p:txBody>
          <a:bodyPr/>
          <a:lstStyle/>
          <a:p>
            <a:fld id="{F70F28D2-9147-46DF-8385-268F22B49367}" type="slidenum">
              <a:rPr lang="en-US" sz="2000" smtClean="0">
                <a:solidFill>
                  <a:srgbClr val="FF0000"/>
                </a:solidFill>
              </a:rPr>
              <a:t>9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7440" y="6354480"/>
            <a:ext cx="6611816" cy="4713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407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SutonnyMJ</vt:lpstr>
      <vt:lpstr>Times New Roman</vt:lpstr>
      <vt:lpstr>Trebuchet MS</vt:lpstr>
      <vt:lpstr>Wingdings 3</vt:lpstr>
      <vt:lpstr>Office Theme</vt:lpstr>
      <vt:lpstr>Facet</vt:lpstr>
      <vt:lpstr>Ion Boardroom</vt:lpstr>
      <vt:lpstr>1_Ion Boardroom</vt:lpstr>
      <vt:lpstr>1_Facet</vt:lpstr>
      <vt:lpstr>2_Facet</vt:lpstr>
      <vt:lpstr>3_Facet</vt:lpstr>
      <vt:lpstr>PowerPoint Presentation</vt:lpstr>
      <vt:lpstr>cwiwPwZ</vt:lpstr>
      <vt:lpstr>wkLb dj </vt:lpstr>
      <vt:lpstr>Avgiv cÖ_‡g Rvbe,  wµqv c` Kv‡K e‡j ? </vt:lpstr>
      <vt:lpstr>wµqv c` KZ cÖKvi I wK wK ?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cwiwPwZ</dc:title>
  <dc:creator>Poly Computer</dc:creator>
  <cp:lastModifiedBy>Poly Computer</cp:lastModifiedBy>
  <cp:revision>30</cp:revision>
  <dcterms:created xsi:type="dcterms:W3CDTF">2020-07-07T06:52:24Z</dcterms:created>
  <dcterms:modified xsi:type="dcterms:W3CDTF">2020-07-13T13:31:28Z</dcterms:modified>
</cp:coreProperties>
</file>