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asf" ContentType="video/x-ms-asf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270" r:id="rId2"/>
    <p:sldId id="271" r:id="rId3"/>
    <p:sldId id="272" r:id="rId4"/>
    <p:sldId id="285" r:id="rId5"/>
    <p:sldId id="273" r:id="rId6"/>
    <p:sldId id="261" r:id="rId7"/>
    <p:sldId id="274" r:id="rId8"/>
    <p:sldId id="286" r:id="rId9"/>
    <p:sldId id="275" r:id="rId10"/>
    <p:sldId id="278" r:id="rId11"/>
    <p:sldId id="276" r:id="rId12"/>
    <p:sldId id="277" r:id="rId13"/>
    <p:sldId id="262" r:id="rId14"/>
    <p:sldId id="279" r:id="rId15"/>
    <p:sldId id="280" r:id="rId16"/>
    <p:sldId id="281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206" autoAdjust="0"/>
    <p:restoredTop sz="94660"/>
  </p:normalViewPr>
  <p:slideViewPr>
    <p:cSldViewPr>
      <p:cViewPr>
        <p:scale>
          <a:sx n="33" d="100"/>
          <a:sy n="33" d="100"/>
        </p:scale>
        <p:origin x="-1824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9A2A79-86AD-4777-86C3-035DC4221D8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9FF185-D9FC-40AF-BE4F-FFA23D86CB30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পর্বত</a:t>
          </a:r>
          <a:endParaRPr lang="en-US" dirty="0"/>
        </a:p>
      </dgm:t>
    </dgm:pt>
    <dgm:pt modelId="{BE4AFBCD-0137-496C-8962-D720F5224F86}" type="parTrans" cxnId="{59ACBEEF-091F-4440-A3F5-35B659D85206}">
      <dgm:prSet/>
      <dgm:spPr/>
      <dgm:t>
        <a:bodyPr/>
        <a:lstStyle/>
        <a:p>
          <a:endParaRPr lang="en-US"/>
        </a:p>
      </dgm:t>
    </dgm:pt>
    <dgm:pt modelId="{1A0D305D-F67E-4783-91CC-EC40501C9E9B}" type="sibTrans" cxnId="{59ACBEEF-091F-4440-A3F5-35B659D85206}">
      <dgm:prSet/>
      <dgm:spPr/>
      <dgm:t>
        <a:bodyPr/>
        <a:lstStyle/>
        <a:p>
          <a:endParaRPr lang="en-US"/>
        </a:p>
      </dgm:t>
    </dgm:pt>
    <dgm:pt modelId="{FB47262B-27F6-4294-AA6B-2ED66628BB51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ভঙ্গিল</a:t>
          </a:r>
          <a:r>
            <a:rPr lang="en-US" dirty="0" smtClean="0"/>
            <a:t> </a:t>
          </a:r>
          <a:r>
            <a:rPr lang="en-US" dirty="0" err="1" smtClean="0"/>
            <a:t>পর্বত</a:t>
          </a:r>
          <a:endParaRPr lang="en-US" dirty="0"/>
        </a:p>
      </dgm:t>
    </dgm:pt>
    <dgm:pt modelId="{7053E81F-D3C3-4F0E-B8F6-BA06F73EA06A}" type="parTrans" cxnId="{B017EDEB-D8FD-4E20-903C-DD7903E0DE2B}">
      <dgm:prSet/>
      <dgm:spPr/>
      <dgm:t>
        <a:bodyPr/>
        <a:lstStyle/>
        <a:p>
          <a:endParaRPr lang="en-US"/>
        </a:p>
      </dgm:t>
    </dgm:pt>
    <dgm:pt modelId="{8FCC83D3-3A24-422E-80B8-7AFA8B155AE2}" type="sibTrans" cxnId="{B017EDEB-D8FD-4E20-903C-DD7903E0DE2B}">
      <dgm:prSet/>
      <dgm:spPr/>
      <dgm:t>
        <a:bodyPr/>
        <a:lstStyle/>
        <a:p>
          <a:endParaRPr lang="en-US"/>
        </a:p>
      </dgm:t>
    </dgm:pt>
    <dgm:pt modelId="{803A5BCE-0E7C-42CE-9F5A-4277EAF321F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আগ্নেয়</a:t>
          </a:r>
          <a:r>
            <a:rPr lang="en-US" dirty="0" smtClean="0"/>
            <a:t> </a:t>
          </a:r>
          <a:r>
            <a:rPr lang="en-US" dirty="0" err="1" smtClean="0"/>
            <a:t>পর্বত</a:t>
          </a:r>
          <a:endParaRPr lang="en-US" dirty="0"/>
        </a:p>
      </dgm:t>
    </dgm:pt>
    <dgm:pt modelId="{27FDE683-95B0-4AAC-86EE-D7E5A5147192}" type="parTrans" cxnId="{72D09355-7E45-413B-BF6B-853B010B0D89}">
      <dgm:prSet/>
      <dgm:spPr/>
      <dgm:t>
        <a:bodyPr/>
        <a:lstStyle/>
        <a:p>
          <a:endParaRPr lang="en-US"/>
        </a:p>
      </dgm:t>
    </dgm:pt>
    <dgm:pt modelId="{D6D57318-5D0C-4BDD-9675-FCC2455347A4}" type="sibTrans" cxnId="{72D09355-7E45-413B-BF6B-853B010B0D89}">
      <dgm:prSet/>
      <dgm:spPr/>
      <dgm:t>
        <a:bodyPr/>
        <a:lstStyle/>
        <a:p>
          <a:endParaRPr lang="en-US"/>
        </a:p>
      </dgm:t>
    </dgm:pt>
    <dgm:pt modelId="{4D7ECDF3-25CB-4C6F-9E16-D7298A4BCDA0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ল্যাকোলিথ</a:t>
          </a:r>
          <a:r>
            <a:rPr lang="en-US" dirty="0" smtClean="0"/>
            <a:t> </a:t>
          </a:r>
          <a:r>
            <a:rPr lang="en-US" dirty="0" err="1" smtClean="0"/>
            <a:t>পর্বত</a:t>
          </a:r>
          <a:endParaRPr lang="en-US" dirty="0"/>
        </a:p>
      </dgm:t>
    </dgm:pt>
    <dgm:pt modelId="{50E547DD-14CE-46F3-B7DD-B5F7155D703A}" type="parTrans" cxnId="{14E7CE1B-2B39-43AB-AFD8-086D918DF9A9}">
      <dgm:prSet/>
      <dgm:spPr/>
      <dgm:t>
        <a:bodyPr/>
        <a:lstStyle/>
        <a:p>
          <a:endParaRPr lang="en-US"/>
        </a:p>
      </dgm:t>
    </dgm:pt>
    <dgm:pt modelId="{E48BD6CC-BC1A-41FE-851B-DAD496E2C6EA}" type="sibTrans" cxnId="{14E7CE1B-2B39-43AB-AFD8-086D918DF9A9}">
      <dgm:prSet/>
      <dgm:spPr/>
      <dgm:t>
        <a:bodyPr/>
        <a:lstStyle/>
        <a:p>
          <a:endParaRPr lang="en-US"/>
        </a:p>
      </dgm:t>
    </dgm:pt>
    <dgm:pt modelId="{64A6697C-2039-4F75-AB65-A9391D39C6F1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স্তুপ</a:t>
          </a:r>
          <a:r>
            <a:rPr lang="en-US" dirty="0" smtClean="0"/>
            <a:t> </a:t>
          </a:r>
          <a:r>
            <a:rPr lang="en-US" dirty="0" err="1" smtClean="0"/>
            <a:t>পর্বত</a:t>
          </a:r>
          <a:endParaRPr lang="en-US" dirty="0"/>
        </a:p>
      </dgm:t>
    </dgm:pt>
    <dgm:pt modelId="{AB4E90EA-1E4F-4A26-94D5-9D2CA975E61C}" type="parTrans" cxnId="{49A3A9F5-6F3E-4253-B31F-A981A91CB562}">
      <dgm:prSet/>
      <dgm:spPr/>
      <dgm:t>
        <a:bodyPr/>
        <a:lstStyle/>
        <a:p>
          <a:endParaRPr lang="en-US"/>
        </a:p>
      </dgm:t>
    </dgm:pt>
    <dgm:pt modelId="{BB120D33-A5F6-4E49-A9C2-F5224BCD3F61}" type="sibTrans" cxnId="{49A3A9F5-6F3E-4253-B31F-A981A91CB562}">
      <dgm:prSet/>
      <dgm:spPr/>
      <dgm:t>
        <a:bodyPr/>
        <a:lstStyle/>
        <a:p>
          <a:endParaRPr lang="en-US"/>
        </a:p>
      </dgm:t>
    </dgm:pt>
    <dgm:pt modelId="{DD1D6DFE-C015-4D25-8CBF-7F3E06B744F5}" type="pres">
      <dgm:prSet presAssocID="{079A2A79-86AD-4777-86C3-035DC4221D8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C72E3DA-FD41-4F05-A1AA-9271C9826C19}" type="pres">
      <dgm:prSet presAssocID="{3F9FF185-D9FC-40AF-BE4F-FFA23D86CB30}" presName="hierRoot1" presStyleCnt="0"/>
      <dgm:spPr/>
    </dgm:pt>
    <dgm:pt modelId="{3589A802-DC81-47A1-80B8-B26B97DF6C6E}" type="pres">
      <dgm:prSet presAssocID="{3F9FF185-D9FC-40AF-BE4F-FFA23D86CB30}" presName="composite" presStyleCnt="0"/>
      <dgm:spPr/>
    </dgm:pt>
    <dgm:pt modelId="{8E478C6A-3A64-49A2-B14C-D4A81941ABED}" type="pres">
      <dgm:prSet presAssocID="{3F9FF185-D9FC-40AF-BE4F-FFA23D86CB30}" presName="background" presStyleLbl="node0" presStyleIdx="0" presStyleCnt="1"/>
      <dgm:spPr/>
    </dgm:pt>
    <dgm:pt modelId="{16028950-4663-4A5E-AE6C-B743B4BB4725}" type="pres">
      <dgm:prSet presAssocID="{3F9FF185-D9FC-40AF-BE4F-FFA23D86CB3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5556EF-EB64-4F5B-9C35-02C8555D5F58}" type="pres">
      <dgm:prSet presAssocID="{3F9FF185-D9FC-40AF-BE4F-FFA23D86CB30}" presName="hierChild2" presStyleCnt="0"/>
      <dgm:spPr/>
    </dgm:pt>
    <dgm:pt modelId="{E6CCFA1B-35B3-423A-BF8E-299B4A1D4D6D}" type="pres">
      <dgm:prSet presAssocID="{7053E81F-D3C3-4F0E-B8F6-BA06F73EA06A}" presName="Name10" presStyleLbl="parChTrans1D2" presStyleIdx="0" presStyleCnt="4"/>
      <dgm:spPr/>
      <dgm:t>
        <a:bodyPr/>
        <a:lstStyle/>
        <a:p>
          <a:endParaRPr lang="en-US"/>
        </a:p>
      </dgm:t>
    </dgm:pt>
    <dgm:pt modelId="{3A96BB11-8E1E-4D46-B095-A8FC7DA7AB87}" type="pres">
      <dgm:prSet presAssocID="{FB47262B-27F6-4294-AA6B-2ED66628BB51}" presName="hierRoot2" presStyleCnt="0"/>
      <dgm:spPr/>
    </dgm:pt>
    <dgm:pt modelId="{B66BE9E8-BBC0-4968-A5D0-0E222B1C1664}" type="pres">
      <dgm:prSet presAssocID="{FB47262B-27F6-4294-AA6B-2ED66628BB51}" presName="composite2" presStyleCnt="0"/>
      <dgm:spPr/>
    </dgm:pt>
    <dgm:pt modelId="{B401BC30-B8A5-40DD-B96A-E9754082B086}" type="pres">
      <dgm:prSet presAssocID="{FB47262B-27F6-4294-AA6B-2ED66628BB51}" presName="background2" presStyleLbl="node2" presStyleIdx="0" presStyleCnt="4"/>
      <dgm:spPr/>
    </dgm:pt>
    <dgm:pt modelId="{C7D80151-BF99-4D40-A431-85A99D542E94}" type="pres">
      <dgm:prSet presAssocID="{FB47262B-27F6-4294-AA6B-2ED66628BB5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B7DB2B-C700-493B-841E-849EAE2349FA}" type="pres">
      <dgm:prSet presAssocID="{FB47262B-27F6-4294-AA6B-2ED66628BB51}" presName="hierChild3" presStyleCnt="0"/>
      <dgm:spPr/>
    </dgm:pt>
    <dgm:pt modelId="{92AA8B37-0E4E-42F5-AD7B-EDDF2B573AC2}" type="pres">
      <dgm:prSet presAssocID="{27FDE683-95B0-4AAC-86EE-D7E5A5147192}" presName="Name10" presStyleLbl="parChTrans1D2" presStyleIdx="1" presStyleCnt="4"/>
      <dgm:spPr/>
      <dgm:t>
        <a:bodyPr/>
        <a:lstStyle/>
        <a:p>
          <a:endParaRPr lang="en-US"/>
        </a:p>
      </dgm:t>
    </dgm:pt>
    <dgm:pt modelId="{484A7C7B-A7C1-42B1-BCD9-F690FD224A10}" type="pres">
      <dgm:prSet presAssocID="{803A5BCE-0E7C-42CE-9F5A-4277EAF321F5}" presName="hierRoot2" presStyleCnt="0"/>
      <dgm:spPr/>
    </dgm:pt>
    <dgm:pt modelId="{A7AB0D8A-3E11-4131-AF39-BCC25D4412AE}" type="pres">
      <dgm:prSet presAssocID="{803A5BCE-0E7C-42CE-9F5A-4277EAF321F5}" presName="composite2" presStyleCnt="0"/>
      <dgm:spPr/>
    </dgm:pt>
    <dgm:pt modelId="{DC4494EA-C2F2-4185-BD46-D84B07E60721}" type="pres">
      <dgm:prSet presAssocID="{803A5BCE-0E7C-42CE-9F5A-4277EAF321F5}" presName="background2" presStyleLbl="node2" presStyleIdx="1" presStyleCnt="4"/>
      <dgm:spPr/>
    </dgm:pt>
    <dgm:pt modelId="{2F92A22B-2B3D-4AA4-AD9C-E5ED8A7A8EF1}" type="pres">
      <dgm:prSet presAssocID="{803A5BCE-0E7C-42CE-9F5A-4277EAF321F5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3B428A-5A24-4B40-98CB-773FBF93D371}" type="pres">
      <dgm:prSet presAssocID="{803A5BCE-0E7C-42CE-9F5A-4277EAF321F5}" presName="hierChild3" presStyleCnt="0"/>
      <dgm:spPr/>
    </dgm:pt>
    <dgm:pt modelId="{E4DB4610-172E-49FD-98EC-73B7E97A7993}" type="pres">
      <dgm:prSet presAssocID="{AB4E90EA-1E4F-4A26-94D5-9D2CA975E61C}" presName="Name10" presStyleLbl="parChTrans1D2" presStyleIdx="2" presStyleCnt="4"/>
      <dgm:spPr/>
      <dgm:t>
        <a:bodyPr/>
        <a:lstStyle/>
        <a:p>
          <a:endParaRPr lang="en-US"/>
        </a:p>
      </dgm:t>
    </dgm:pt>
    <dgm:pt modelId="{974E473D-E088-45B5-9080-42D24155A13E}" type="pres">
      <dgm:prSet presAssocID="{64A6697C-2039-4F75-AB65-A9391D39C6F1}" presName="hierRoot2" presStyleCnt="0"/>
      <dgm:spPr/>
    </dgm:pt>
    <dgm:pt modelId="{50D9ACFA-2F19-4D67-B720-79046074CA64}" type="pres">
      <dgm:prSet presAssocID="{64A6697C-2039-4F75-AB65-A9391D39C6F1}" presName="composite2" presStyleCnt="0"/>
      <dgm:spPr/>
    </dgm:pt>
    <dgm:pt modelId="{E21F7049-8A78-478D-8982-0E0881ADDF2A}" type="pres">
      <dgm:prSet presAssocID="{64A6697C-2039-4F75-AB65-A9391D39C6F1}" presName="background2" presStyleLbl="node2" presStyleIdx="2" presStyleCnt="4"/>
      <dgm:spPr/>
    </dgm:pt>
    <dgm:pt modelId="{BBC2BE1C-A098-4F1D-BAE0-FA9D3D358FAB}" type="pres">
      <dgm:prSet presAssocID="{64A6697C-2039-4F75-AB65-A9391D39C6F1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CB2193-A611-4862-A788-78B2389DC944}" type="pres">
      <dgm:prSet presAssocID="{64A6697C-2039-4F75-AB65-A9391D39C6F1}" presName="hierChild3" presStyleCnt="0"/>
      <dgm:spPr/>
    </dgm:pt>
    <dgm:pt modelId="{C037A1D0-104E-46E8-AC72-E2D452919E5A}" type="pres">
      <dgm:prSet presAssocID="{50E547DD-14CE-46F3-B7DD-B5F7155D703A}" presName="Name10" presStyleLbl="parChTrans1D2" presStyleIdx="3" presStyleCnt="4"/>
      <dgm:spPr/>
      <dgm:t>
        <a:bodyPr/>
        <a:lstStyle/>
        <a:p>
          <a:endParaRPr lang="en-US"/>
        </a:p>
      </dgm:t>
    </dgm:pt>
    <dgm:pt modelId="{B367A976-0760-4A20-8458-C2285635E0F1}" type="pres">
      <dgm:prSet presAssocID="{4D7ECDF3-25CB-4C6F-9E16-D7298A4BCDA0}" presName="hierRoot2" presStyleCnt="0"/>
      <dgm:spPr/>
    </dgm:pt>
    <dgm:pt modelId="{5060410E-5CED-4A38-9463-B73990719C48}" type="pres">
      <dgm:prSet presAssocID="{4D7ECDF3-25CB-4C6F-9E16-D7298A4BCDA0}" presName="composite2" presStyleCnt="0"/>
      <dgm:spPr/>
    </dgm:pt>
    <dgm:pt modelId="{E410E784-01F0-4804-950C-276F1D12F08A}" type="pres">
      <dgm:prSet presAssocID="{4D7ECDF3-25CB-4C6F-9E16-D7298A4BCDA0}" presName="background2" presStyleLbl="node2" presStyleIdx="3" presStyleCnt="4"/>
      <dgm:spPr/>
    </dgm:pt>
    <dgm:pt modelId="{D1A9CCDB-5601-4416-8E84-AD5A03E7110D}" type="pres">
      <dgm:prSet presAssocID="{4D7ECDF3-25CB-4C6F-9E16-D7298A4BCDA0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4978EC-C854-4036-BC05-650A19B4355E}" type="pres">
      <dgm:prSet presAssocID="{4D7ECDF3-25CB-4C6F-9E16-D7298A4BCDA0}" presName="hierChild3" presStyleCnt="0"/>
      <dgm:spPr/>
    </dgm:pt>
  </dgm:ptLst>
  <dgm:cxnLst>
    <dgm:cxn modelId="{14E7CE1B-2B39-43AB-AFD8-086D918DF9A9}" srcId="{3F9FF185-D9FC-40AF-BE4F-FFA23D86CB30}" destId="{4D7ECDF3-25CB-4C6F-9E16-D7298A4BCDA0}" srcOrd="3" destOrd="0" parTransId="{50E547DD-14CE-46F3-B7DD-B5F7155D703A}" sibTransId="{E48BD6CC-BC1A-41FE-851B-DAD496E2C6EA}"/>
    <dgm:cxn modelId="{24589BC0-7D28-4443-A43E-055C41179853}" type="presOf" srcId="{FB47262B-27F6-4294-AA6B-2ED66628BB51}" destId="{C7D80151-BF99-4D40-A431-85A99D542E94}" srcOrd="0" destOrd="0" presId="urn:microsoft.com/office/officeart/2005/8/layout/hierarchy1"/>
    <dgm:cxn modelId="{49A3A9F5-6F3E-4253-B31F-A981A91CB562}" srcId="{3F9FF185-D9FC-40AF-BE4F-FFA23D86CB30}" destId="{64A6697C-2039-4F75-AB65-A9391D39C6F1}" srcOrd="2" destOrd="0" parTransId="{AB4E90EA-1E4F-4A26-94D5-9D2CA975E61C}" sibTransId="{BB120D33-A5F6-4E49-A9C2-F5224BCD3F61}"/>
    <dgm:cxn modelId="{2090F171-EAD4-4ABF-A437-0B000790BBDE}" type="presOf" srcId="{079A2A79-86AD-4777-86C3-035DC4221D87}" destId="{DD1D6DFE-C015-4D25-8CBF-7F3E06B744F5}" srcOrd="0" destOrd="0" presId="urn:microsoft.com/office/officeart/2005/8/layout/hierarchy1"/>
    <dgm:cxn modelId="{B017EDEB-D8FD-4E20-903C-DD7903E0DE2B}" srcId="{3F9FF185-D9FC-40AF-BE4F-FFA23D86CB30}" destId="{FB47262B-27F6-4294-AA6B-2ED66628BB51}" srcOrd="0" destOrd="0" parTransId="{7053E81F-D3C3-4F0E-B8F6-BA06F73EA06A}" sibTransId="{8FCC83D3-3A24-422E-80B8-7AFA8B155AE2}"/>
    <dgm:cxn modelId="{59ACBEEF-091F-4440-A3F5-35B659D85206}" srcId="{079A2A79-86AD-4777-86C3-035DC4221D87}" destId="{3F9FF185-D9FC-40AF-BE4F-FFA23D86CB30}" srcOrd="0" destOrd="0" parTransId="{BE4AFBCD-0137-496C-8962-D720F5224F86}" sibTransId="{1A0D305D-F67E-4783-91CC-EC40501C9E9B}"/>
    <dgm:cxn modelId="{E82CA537-5016-45B4-94BF-3FD7DF20F827}" type="presOf" srcId="{803A5BCE-0E7C-42CE-9F5A-4277EAF321F5}" destId="{2F92A22B-2B3D-4AA4-AD9C-E5ED8A7A8EF1}" srcOrd="0" destOrd="0" presId="urn:microsoft.com/office/officeart/2005/8/layout/hierarchy1"/>
    <dgm:cxn modelId="{483CD1FA-30D2-45BB-B269-73CA5C5667AE}" type="presOf" srcId="{AB4E90EA-1E4F-4A26-94D5-9D2CA975E61C}" destId="{E4DB4610-172E-49FD-98EC-73B7E97A7993}" srcOrd="0" destOrd="0" presId="urn:microsoft.com/office/officeart/2005/8/layout/hierarchy1"/>
    <dgm:cxn modelId="{6A6ADE3E-F481-4EDB-9111-799C799ADE6F}" type="presOf" srcId="{64A6697C-2039-4F75-AB65-A9391D39C6F1}" destId="{BBC2BE1C-A098-4F1D-BAE0-FA9D3D358FAB}" srcOrd="0" destOrd="0" presId="urn:microsoft.com/office/officeart/2005/8/layout/hierarchy1"/>
    <dgm:cxn modelId="{72D09355-7E45-413B-BF6B-853B010B0D89}" srcId="{3F9FF185-D9FC-40AF-BE4F-FFA23D86CB30}" destId="{803A5BCE-0E7C-42CE-9F5A-4277EAF321F5}" srcOrd="1" destOrd="0" parTransId="{27FDE683-95B0-4AAC-86EE-D7E5A5147192}" sibTransId="{D6D57318-5D0C-4BDD-9675-FCC2455347A4}"/>
    <dgm:cxn modelId="{347D948F-5B5F-41C9-B809-195D6A597B1D}" type="presOf" srcId="{7053E81F-D3C3-4F0E-B8F6-BA06F73EA06A}" destId="{E6CCFA1B-35B3-423A-BF8E-299B4A1D4D6D}" srcOrd="0" destOrd="0" presId="urn:microsoft.com/office/officeart/2005/8/layout/hierarchy1"/>
    <dgm:cxn modelId="{550A8004-C5A4-4025-AC37-1BFB90F41FDA}" type="presOf" srcId="{50E547DD-14CE-46F3-B7DD-B5F7155D703A}" destId="{C037A1D0-104E-46E8-AC72-E2D452919E5A}" srcOrd="0" destOrd="0" presId="urn:microsoft.com/office/officeart/2005/8/layout/hierarchy1"/>
    <dgm:cxn modelId="{066145AB-D160-4BCF-BB06-113612066A84}" type="presOf" srcId="{4D7ECDF3-25CB-4C6F-9E16-D7298A4BCDA0}" destId="{D1A9CCDB-5601-4416-8E84-AD5A03E7110D}" srcOrd="0" destOrd="0" presId="urn:microsoft.com/office/officeart/2005/8/layout/hierarchy1"/>
    <dgm:cxn modelId="{AA4CC278-81AF-43EA-A315-A87BB60FA00B}" type="presOf" srcId="{3F9FF185-D9FC-40AF-BE4F-FFA23D86CB30}" destId="{16028950-4663-4A5E-AE6C-B743B4BB4725}" srcOrd="0" destOrd="0" presId="urn:microsoft.com/office/officeart/2005/8/layout/hierarchy1"/>
    <dgm:cxn modelId="{C02B0D29-B8FD-4F4F-B836-C3A8AE556E45}" type="presOf" srcId="{27FDE683-95B0-4AAC-86EE-D7E5A5147192}" destId="{92AA8B37-0E4E-42F5-AD7B-EDDF2B573AC2}" srcOrd="0" destOrd="0" presId="urn:microsoft.com/office/officeart/2005/8/layout/hierarchy1"/>
    <dgm:cxn modelId="{324B556A-D121-4A46-AA0E-7FC16103275E}" type="presParOf" srcId="{DD1D6DFE-C015-4D25-8CBF-7F3E06B744F5}" destId="{3C72E3DA-FD41-4F05-A1AA-9271C9826C19}" srcOrd="0" destOrd="0" presId="urn:microsoft.com/office/officeart/2005/8/layout/hierarchy1"/>
    <dgm:cxn modelId="{CA6A60CD-9ED2-46BB-BE71-E573B2DCC16D}" type="presParOf" srcId="{3C72E3DA-FD41-4F05-A1AA-9271C9826C19}" destId="{3589A802-DC81-47A1-80B8-B26B97DF6C6E}" srcOrd="0" destOrd="0" presId="urn:microsoft.com/office/officeart/2005/8/layout/hierarchy1"/>
    <dgm:cxn modelId="{CA1602B1-A44E-456B-9B84-1710FF554682}" type="presParOf" srcId="{3589A802-DC81-47A1-80B8-B26B97DF6C6E}" destId="{8E478C6A-3A64-49A2-B14C-D4A81941ABED}" srcOrd="0" destOrd="0" presId="urn:microsoft.com/office/officeart/2005/8/layout/hierarchy1"/>
    <dgm:cxn modelId="{6A0184FA-5D16-408F-8E9E-46AEE559560B}" type="presParOf" srcId="{3589A802-DC81-47A1-80B8-B26B97DF6C6E}" destId="{16028950-4663-4A5E-AE6C-B743B4BB4725}" srcOrd="1" destOrd="0" presId="urn:microsoft.com/office/officeart/2005/8/layout/hierarchy1"/>
    <dgm:cxn modelId="{CB673549-0A11-46DB-AA99-3D7E9CA769AD}" type="presParOf" srcId="{3C72E3DA-FD41-4F05-A1AA-9271C9826C19}" destId="{CB5556EF-EB64-4F5B-9C35-02C8555D5F58}" srcOrd="1" destOrd="0" presId="urn:microsoft.com/office/officeart/2005/8/layout/hierarchy1"/>
    <dgm:cxn modelId="{D6153A45-F3A2-4B3F-BA00-4F7E36A7B854}" type="presParOf" srcId="{CB5556EF-EB64-4F5B-9C35-02C8555D5F58}" destId="{E6CCFA1B-35B3-423A-BF8E-299B4A1D4D6D}" srcOrd="0" destOrd="0" presId="urn:microsoft.com/office/officeart/2005/8/layout/hierarchy1"/>
    <dgm:cxn modelId="{B30AB0D2-3671-4086-9603-31C2049E0864}" type="presParOf" srcId="{CB5556EF-EB64-4F5B-9C35-02C8555D5F58}" destId="{3A96BB11-8E1E-4D46-B095-A8FC7DA7AB87}" srcOrd="1" destOrd="0" presId="urn:microsoft.com/office/officeart/2005/8/layout/hierarchy1"/>
    <dgm:cxn modelId="{3EA6A3EE-2786-48DC-890C-360A8991680C}" type="presParOf" srcId="{3A96BB11-8E1E-4D46-B095-A8FC7DA7AB87}" destId="{B66BE9E8-BBC0-4968-A5D0-0E222B1C1664}" srcOrd="0" destOrd="0" presId="urn:microsoft.com/office/officeart/2005/8/layout/hierarchy1"/>
    <dgm:cxn modelId="{4F675B13-7893-4448-B7B1-7277B909536A}" type="presParOf" srcId="{B66BE9E8-BBC0-4968-A5D0-0E222B1C1664}" destId="{B401BC30-B8A5-40DD-B96A-E9754082B086}" srcOrd="0" destOrd="0" presId="urn:microsoft.com/office/officeart/2005/8/layout/hierarchy1"/>
    <dgm:cxn modelId="{6489FFA5-3612-4439-A305-0B5C61678F09}" type="presParOf" srcId="{B66BE9E8-BBC0-4968-A5D0-0E222B1C1664}" destId="{C7D80151-BF99-4D40-A431-85A99D542E94}" srcOrd="1" destOrd="0" presId="urn:microsoft.com/office/officeart/2005/8/layout/hierarchy1"/>
    <dgm:cxn modelId="{FC0398E8-A96C-4CF5-A9D6-E3916D2F00C4}" type="presParOf" srcId="{3A96BB11-8E1E-4D46-B095-A8FC7DA7AB87}" destId="{06B7DB2B-C700-493B-841E-849EAE2349FA}" srcOrd="1" destOrd="0" presId="urn:microsoft.com/office/officeart/2005/8/layout/hierarchy1"/>
    <dgm:cxn modelId="{4684069B-B26C-4215-8627-EA50357DA2E2}" type="presParOf" srcId="{CB5556EF-EB64-4F5B-9C35-02C8555D5F58}" destId="{92AA8B37-0E4E-42F5-AD7B-EDDF2B573AC2}" srcOrd="2" destOrd="0" presId="urn:microsoft.com/office/officeart/2005/8/layout/hierarchy1"/>
    <dgm:cxn modelId="{225670F7-0347-4930-BE86-226B79A4BF67}" type="presParOf" srcId="{CB5556EF-EB64-4F5B-9C35-02C8555D5F58}" destId="{484A7C7B-A7C1-42B1-BCD9-F690FD224A10}" srcOrd="3" destOrd="0" presId="urn:microsoft.com/office/officeart/2005/8/layout/hierarchy1"/>
    <dgm:cxn modelId="{C88F3FAD-5109-42E3-92E2-F80DFA7F50C7}" type="presParOf" srcId="{484A7C7B-A7C1-42B1-BCD9-F690FD224A10}" destId="{A7AB0D8A-3E11-4131-AF39-BCC25D4412AE}" srcOrd="0" destOrd="0" presId="urn:microsoft.com/office/officeart/2005/8/layout/hierarchy1"/>
    <dgm:cxn modelId="{20246C78-53F8-4E74-952A-C852665D1C0A}" type="presParOf" srcId="{A7AB0D8A-3E11-4131-AF39-BCC25D4412AE}" destId="{DC4494EA-C2F2-4185-BD46-D84B07E60721}" srcOrd="0" destOrd="0" presId="urn:microsoft.com/office/officeart/2005/8/layout/hierarchy1"/>
    <dgm:cxn modelId="{8A95A322-2B9A-4DB9-91B4-7A0E3F9D6823}" type="presParOf" srcId="{A7AB0D8A-3E11-4131-AF39-BCC25D4412AE}" destId="{2F92A22B-2B3D-4AA4-AD9C-E5ED8A7A8EF1}" srcOrd="1" destOrd="0" presId="urn:microsoft.com/office/officeart/2005/8/layout/hierarchy1"/>
    <dgm:cxn modelId="{E8326C9F-C648-497F-AFAB-1130C9CE6DE6}" type="presParOf" srcId="{484A7C7B-A7C1-42B1-BCD9-F690FD224A10}" destId="{A33B428A-5A24-4B40-98CB-773FBF93D371}" srcOrd="1" destOrd="0" presId="urn:microsoft.com/office/officeart/2005/8/layout/hierarchy1"/>
    <dgm:cxn modelId="{403C1FD3-B2A5-459B-A969-ABE4D6561241}" type="presParOf" srcId="{CB5556EF-EB64-4F5B-9C35-02C8555D5F58}" destId="{E4DB4610-172E-49FD-98EC-73B7E97A7993}" srcOrd="4" destOrd="0" presId="urn:microsoft.com/office/officeart/2005/8/layout/hierarchy1"/>
    <dgm:cxn modelId="{E1ECFA5E-E625-472F-9C21-E10594FC0544}" type="presParOf" srcId="{CB5556EF-EB64-4F5B-9C35-02C8555D5F58}" destId="{974E473D-E088-45B5-9080-42D24155A13E}" srcOrd="5" destOrd="0" presId="urn:microsoft.com/office/officeart/2005/8/layout/hierarchy1"/>
    <dgm:cxn modelId="{3CF43B74-31FE-4BE4-9B66-B2661E83E733}" type="presParOf" srcId="{974E473D-E088-45B5-9080-42D24155A13E}" destId="{50D9ACFA-2F19-4D67-B720-79046074CA64}" srcOrd="0" destOrd="0" presId="urn:microsoft.com/office/officeart/2005/8/layout/hierarchy1"/>
    <dgm:cxn modelId="{92BD78F7-A593-4692-A9C5-DFB27CAF1998}" type="presParOf" srcId="{50D9ACFA-2F19-4D67-B720-79046074CA64}" destId="{E21F7049-8A78-478D-8982-0E0881ADDF2A}" srcOrd="0" destOrd="0" presId="urn:microsoft.com/office/officeart/2005/8/layout/hierarchy1"/>
    <dgm:cxn modelId="{97C29403-9EBE-498B-9D70-CA1C9DA2DF54}" type="presParOf" srcId="{50D9ACFA-2F19-4D67-B720-79046074CA64}" destId="{BBC2BE1C-A098-4F1D-BAE0-FA9D3D358FAB}" srcOrd="1" destOrd="0" presId="urn:microsoft.com/office/officeart/2005/8/layout/hierarchy1"/>
    <dgm:cxn modelId="{A5978153-29D5-4703-B458-48E1A0FEA4E6}" type="presParOf" srcId="{974E473D-E088-45B5-9080-42D24155A13E}" destId="{34CB2193-A611-4862-A788-78B2389DC944}" srcOrd="1" destOrd="0" presId="urn:microsoft.com/office/officeart/2005/8/layout/hierarchy1"/>
    <dgm:cxn modelId="{5C4820FC-1C20-4E1B-9633-24012834811D}" type="presParOf" srcId="{CB5556EF-EB64-4F5B-9C35-02C8555D5F58}" destId="{C037A1D0-104E-46E8-AC72-E2D452919E5A}" srcOrd="6" destOrd="0" presId="urn:microsoft.com/office/officeart/2005/8/layout/hierarchy1"/>
    <dgm:cxn modelId="{3D353175-FC4A-49E6-9E16-7611CBE912FC}" type="presParOf" srcId="{CB5556EF-EB64-4F5B-9C35-02C8555D5F58}" destId="{B367A976-0760-4A20-8458-C2285635E0F1}" srcOrd="7" destOrd="0" presId="urn:microsoft.com/office/officeart/2005/8/layout/hierarchy1"/>
    <dgm:cxn modelId="{42831D5E-98DF-4D8B-BA95-888A9C8EFAAC}" type="presParOf" srcId="{B367A976-0760-4A20-8458-C2285635E0F1}" destId="{5060410E-5CED-4A38-9463-B73990719C48}" srcOrd="0" destOrd="0" presId="urn:microsoft.com/office/officeart/2005/8/layout/hierarchy1"/>
    <dgm:cxn modelId="{BB794B84-BBE3-4568-887F-F328E298E360}" type="presParOf" srcId="{5060410E-5CED-4A38-9463-B73990719C48}" destId="{E410E784-01F0-4804-950C-276F1D12F08A}" srcOrd="0" destOrd="0" presId="urn:microsoft.com/office/officeart/2005/8/layout/hierarchy1"/>
    <dgm:cxn modelId="{F6F38161-2A0A-4572-8491-385F132E48C8}" type="presParOf" srcId="{5060410E-5CED-4A38-9463-B73990719C48}" destId="{D1A9CCDB-5601-4416-8E84-AD5A03E7110D}" srcOrd="1" destOrd="0" presId="urn:microsoft.com/office/officeart/2005/8/layout/hierarchy1"/>
    <dgm:cxn modelId="{2957A642-C278-404F-A94D-C39451F77688}" type="presParOf" srcId="{B367A976-0760-4A20-8458-C2285635E0F1}" destId="{364978EC-C854-4036-BC05-650A19B4355E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7A1D0-104E-46E8-AC72-E2D452919E5A}">
      <dsp:nvSpPr>
        <dsp:cNvPr id="0" name=""/>
        <dsp:cNvSpPr/>
      </dsp:nvSpPr>
      <dsp:spPr>
        <a:xfrm>
          <a:off x="4019163" y="1921796"/>
          <a:ext cx="3156019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3156019" y="341184"/>
              </a:lnTo>
              <a:lnTo>
                <a:pt x="3156019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B4610-172E-49FD-98EC-73B7E97A7993}">
      <dsp:nvSpPr>
        <dsp:cNvPr id="0" name=""/>
        <dsp:cNvSpPr/>
      </dsp:nvSpPr>
      <dsp:spPr>
        <a:xfrm>
          <a:off x="4019163" y="1921796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1052006" y="341184"/>
              </a:lnTo>
              <a:lnTo>
                <a:pt x="1052006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AA8B37-0E4E-42F5-AD7B-EDDF2B573AC2}">
      <dsp:nvSpPr>
        <dsp:cNvPr id="0" name=""/>
        <dsp:cNvSpPr/>
      </dsp:nvSpPr>
      <dsp:spPr>
        <a:xfrm>
          <a:off x="2967156" y="1921796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1052006" y="0"/>
              </a:moveTo>
              <a:lnTo>
                <a:pt x="1052006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CCFA1B-35B3-423A-BF8E-299B4A1D4D6D}">
      <dsp:nvSpPr>
        <dsp:cNvPr id="0" name=""/>
        <dsp:cNvSpPr/>
      </dsp:nvSpPr>
      <dsp:spPr>
        <a:xfrm>
          <a:off x="863143" y="1921796"/>
          <a:ext cx="3156019" cy="500659"/>
        </a:xfrm>
        <a:custGeom>
          <a:avLst/>
          <a:gdLst/>
          <a:ahLst/>
          <a:cxnLst/>
          <a:rect l="0" t="0" r="0" b="0"/>
          <a:pathLst>
            <a:path>
              <a:moveTo>
                <a:pt x="3156019" y="0"/>
              </a:moveTo>
              <a:lnTo>
                <a:pt x="3156019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78C6A-3A64-49A2-B14C-D4A81941ABED}">
      <dsp:nvSpPr>
        <dsp:cNvPr id="0" name=""/>
        <dsp:cNvSpPr/>
      </dsp:nvSpPr>
      <dsp:spPr>
        <a:xfrm>
          <a:off x="3158430" y="828666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028950-4663-4A5E-AE6C-B743B4BB4725}">
      <dsp:nvSpPr>
        <dsp:cNvPr id="0" name=""/>
        <dsp:cNvSpPr/>
      </dsp:nvSpPr>
      <dsp:spPr>
        <a:xfrm>
          <a:off x="3349704" y="1010376"/>
          <a:ext cx="1721465" cy="1093130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পর্বত</a:t>
          </a:r>
          <a:endParaRPr lang="en-US" sz="2500" kern="1200" dirty="0"/>
        </a:p>
      </dsp:txBody>
      <dsp:txXfrm>
        <a:off x="3381721" y="1042393"/>
        <a:ext cx="1657431" cy="1029096"/>
      </dsp:txXfrm>
    </dsp:sp>
    <dsp:sp modelId="{B401BC30-B8A5-40DD-B96A-E9754082B086}">
      <dsp:nvSpPr>
        <dsp:cNvPr id="0" name=""/>
        <dsp:cNvSpPr/>
      </dsp:nvSpPr>
      <dsp:spPr>
        <a:xfrm>
          <a:off x="2411" y="2422456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80151-BF99-4D40-A431-85A99D542E94}">
      <dsp:nvSpPr>
        <dsp:cNvPr id="0" name=""/>
        <dsp:cNvSpPr/>
      </dsp:nvSpPr>
      <dsp:spPr>
        <a:xfrm>
          <a:off x="193684" y="2604166"/>
          <a:ext cx="1721465" cy="10931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ভঙ্গিল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পর্বত</a:t>
          </a:r>
          <a:endParaRPr lang="en-US" sz="2500" kern="1200" dirty="0"/>
        </a:p>
      </dsp:txBody>
      <dsp:txXfrm>
        <a:off x="225701" y="2636183"/>
        <a:ext cx="1657431" cy="1029096"/>
      </dsp:txXfrm>
    </dsp:sp>
    <dsp:sp modelId="{DC4494EA-C2F2-4185-BD46-D84B07E60721}">
      <dsp:nvSpPr>
        <dsp:cNvPr id="0" name=""/>
        <dsp:cNvSpPr/>
      </dsp:nvSpPr>
      <dsp:spPr>
        <a:xfrm>
          <a:off x="2106423" y="2422456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2A22B-2B3D-4AA4-AD9C-E5ED8A7A8EF1}">
      <dsp:nvSpPr>
        <dsp:cNvPr id="0" name=""/>
        <dsp:cNvSpPr/>
      </dsp:nvSpPr>
      <dsp:spPr>
        <a:xfrm>
          <a:off x="2297697" y="2604166"/>
          <a:ext cx="1721465" cy="10931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আগ্নেয়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পর্বত</a:t>
          </a:r>
          <a:endParaRPr lang="en-US" sz="2500" kern="1200" dirty="0"/>
        </a:p>
      </dsp:txBody>
      <dsp:txXfrm>
        <a:off x="2329714" y="2636183"/>
        <a:ext cx="1657431" cy="1029096"/>
      </dsp:txXfrm>
    </dsp:sp>
    <dsp:sp modelId="{E21F7049-8A78-478D-8982-0E0881ADDF2A}">
      <dsp:nvSpPr>
        <dsp:cNvPr id="0" name=""/>
        <dsp:cNvSpPr/>
      </dsp:nvSpPr>
      <dsp:spPr>
        <a:xfrm>
          <a:off x="4210436" y="2422456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2BE1C-A098-4F1D-BAE0-FA9D3D358FAB}">
      <dsp:nvSpPr>
        <dsp:cNvPr id="0" name=""/>
        <dsp:cNvSpPr/>
      </dsp:nvSpPr>
      <dsp:spPr>
        <a:xfrm>
          <a:off x="4401710" y="2604166"/>
          <a:ext cx="1721465" cy="10931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স্তুপ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পর্বত</a:t>
          </a:r>
          <a:endParaRPr lang="en-US" sz="2500" kern="1200" dirty="0"/>
        </a:p>
      </dsp:txBody>
      <dsp:txXfrm>
        <a:off x="4433727" y="2636183"/>
        <a:ext cx="1657431" cy="1029096"/>
      </dsp:txXfrm>
    </dsp:sp>
    <dsp:sp modelId="{E410E784-01F0-4804-950C-276F1D12F08A}">
      <dsp:nvSpPr>
        <dsp:cNvPr id="0" name=""/>
        <dsp:cNvSpPr/>
      </dsp:nvSpPr>
      <dsp:spPr>
        <a:xfrm>
          <a:off x="6314449" y="2422456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9CCDB-5601-4416-8E84-AD5A03E7110D}">
      <dsp:nvSpPr>
        <dsp:cNvPr id="0" name=""/>
        <dsp:cNvSpPr/>
      </dsp:nvSpPr>
      <dsp:spPr>
        <a:xfrm>
          <a:off x="6505723" y="2604166"/>
          <a:ext cx="1721465" cy="10931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ল্যাকোলিথ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পর্বত</a:t>
          </a:r>
          <a:endParaRPr lang="en-US" sz="2500" kern="1200" dirty="0"/>
        </a:p>
      </dsp:txBody>
      <dsp:txXfrm>
        <a:off x="6537740" y="2636183"/>
        <a:ext cx="1657431" cy="1029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D6339-A286-44A0-BEC5-299BC38A738E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E7C77-C128-43EF-894C-3AEA78482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0702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CE8-7E1A-46C5-8FBC-E7481CD5C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C4F1-3286-48B5-B3AF-F0B065E84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7454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CE8-7E1A-46C5-8FBC-E7481CD5C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C4F1-3286-48B5-B3AF-F0B065E84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913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CE8-7E1A-46C5-8FBC-E7481CD5C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C4F1-3286-48B5-B3AF-F0B065E84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9328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A44F680-6A52-47ED-BEC1-88337785B15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0570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07625AD-69BD-43F8-A6E4-E6E723A8766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033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CE8-7E1A-46C5-8FBC-E7481CD5C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C4F1-3286-48B5-B3AF-F0B065E84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60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CE8-7E1A-46C5-8FBC-E7481CD5C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C4F1-3286-48B5-B3AF-F0B065E84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0790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CE8-7E1A-46C5-8FBC-E7481CD5C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C4F1-3286-48B5-B3AF-F0B065E84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321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CE8-7E1A-46C5-8FBC-E7481CD5C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C4F1-3286-48B5-B3AF-F0B065E84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147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CE8-7E1A-46C5-8FBC-E7481CD5C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C4F1-3286-48B5-B3AF-F0B065E84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536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CE8-7E1A-46C5-8FBC-E7481CD5C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C4F1-3286-48B5-B3AF-F0B065E84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050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CE8-7E1A-46C5-8FBC-E7481CD5C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C4F1-3286-48B5-B3AF-F0B065E84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407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CE8-7E1A-46C5-8FBC-E7481CD5C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C4F1-3286-48B5-B3AF-F0B065E84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881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0BCE8-7E1A-46C5-8FBC-E7481CD5C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5C4F1-3286-48B5-B3AF-F0B065E84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001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.asf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0" y="5029200"/>
            <a:ext cx="44958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chemeClr val="accent3"/>
                </a:solidFill>
                <a:latin typeface="Shonar Bangla" pitchFamily="34" charset="0"/>
                <a:cs typeface="Shonar Bangla" pitchFamily="34" charset="0"/>
              </a:rPr>
              <a:t>স্বাগতম</a:t>
            </a:r>
            <a:endParaRPr lang="en-US" sz="9600" dirty="0">
              <a:solidFill>
                <a:schemeClr val="accent3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988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জোড়ায়</a:t>
            </a:r>
            <a:r>
              <a:rPr lang="en-US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কাজ</a:t>
            </a:r>
            <a:endParaRPr lang="en-US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90600" y="1600200"/>
            <a:ext cx="8153400" cy="4530725"/>
          </a:xfrm>
        </p:spPr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ভঙ্গিল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আগ্নেয়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পর্বতের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৩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টি</a:t>
            </a:r>
            <a:r>
              <a:rPr lang="bn-BD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বৈশিষ্ট লিখ </a:t>
            </a:r>
          </a:p>
          <a:p>
            <a:endParaRPr lang="bn-BD" sz="2800" dirty="0" smtClean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915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  <p:bldP spid="10752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52400"/>
            <a:ext cx="8229600" cy="1139825"/>
          </a:xfrm>
        </p:spPr>
        <p:txBody>
          <a:bodyPr>
            <a:normAutofit/>
          </a:bodyPr>
          <a:lstStyle/>
          <a:p>
            <a:r>
              <a:rPr lang="bn-BD" dirty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স্তুপ  </a:t>
            </a:r>
            <a:r>
              <a:rPr lang="bn-BD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পর্বত</a:t>
            </a:r>
            <a:endParaRPr lang="en-US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2209800"/>
            <a:ext cx="4038600" cy="4530725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ভূঅভ্যন্তরের</a:t>
            </a:r>
            <a:r>
              <a:rPr lang="en-US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প্লেটের</a:t>
            </a:r>
            <a:r>
              <a:rPr lang="en-US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স্থানচুত্যির</a:t>
            </a:r>
            <a:r>
              <a:rPr lang="en-US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ফলে</a:t>
            </a:r>
            <a:r>
              <a:rPr lang="en-US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সৃষ্ট ।</a:t>
            </a:r>
          </a:p>
          <a:p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কোণাবিশিষ্ট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en-US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en-US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বিন্ধ্যা</a:t>
            </a:r>
            <a:r>
              <a:rPr lang="bn-BD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সাতপুরা</a:t>
            </a:r>
            <a:r>
              <a:rPr lang="bn-BD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dirty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ইত্যাদি </a:t>
            </a:r>
            <a:r>
              <a:rPr lang="en-US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স্তুপ</a:t>
            </a:r>
            <a:r>
              <a:rPr lang="bn-BD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পর্বত</a:t>
            </a:r>
            <a:r>
              <a:rPr lang="en-US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bn-BD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  <a:p>
            <a:endParaRPr lang="bn-BD" dirty="0" smtClean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  <a:p>
            <a:endParaRPr lang="en-US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4876800" cy="6096000"/>
          </a:xfrm>
        </p:spPr>
      </p:pic>
    </p:spTree>
    <p:extLst>
      <p:ext uri="{BB962C8B-B14F-4D97-AF65-F5344CB8AC3E}">
        <p14:creationId xmlns="" xmlns:p14="http://schemas.microsoft.com/office/powerpoint/2010/main" val="3443351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  <p:bldP spid="10240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6200"/>
            <a:ext cx="8229600" cy="1139825"/>
          </a:xfrm>
        </p:spPr>
        <p:txBody>
          <a:bodyPr>
            <a:normAutofit/>
          </a:bodyPr>
          <a:lstStyle/>
          <a:p>
            <a:r>
              <a:rPr lang="bn-BD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ল্যাকোলিথ পর্বত</a:t>
            </a:r>
            <a:endParaRPr lang="en-US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530725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ভূত্বকের</a:t>
            </a:r>
            <a:r>
              <a:rPr lang="en-US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নিচে</a:t>
            </a:r>
            <a:r>
              <a:rPr lang="en-US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ম্যাগমা</a:t>
            </a:r>
            <a:r>
              <a:rPr lang="en-US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জমাট</a:t>
            </a:r>
            <a:r>
              <a:rPr lang="en-US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বেধে</a:t>
            </a:r>
            <a:r>
              <a:rPr lang="en-US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সৃষ্ট</a:t>
            </a:r>
            <a:r>
              <a:rPr lang="en-US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গম্বুজ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আকৃতির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।</a:t>
            </a:r>
            <a:endParaRPr lang="bn-BD" dirty="0" smtClean="0">
              <a:solidFill>
                <a:schemeClr val="accent6">
                  <a:lumMod val="50000"/>
                </a:schemeClr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স্বল্প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অঞ্চল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ব্যাপী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বিস্তৃত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en-US" dirty="0" smtClean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শৃঙ্গ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থাকে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না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 ।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en-US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আমেরিকার</a:t>
            </a:r>
            <a:r>
              <a:rPr lang="en-US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হেনরী</a:t>
            </a:r>
            <a:r>
              <a:rPr lang="en-US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পর্বত</a:t>
            </a:r>
            <a:r>
              <a:rPr lang="en-US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endParaRPr lang="bn-BD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  <a:p>
            <a:endParaRPr lang="bn-BD" dirty="0" smtClean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  <a:p>
            <a:endParaRPr lang="en-US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4800599" cy="6019800"/>
          </a:xfrm>
        </p:spPr>
      </p:pic>
    </p:spTree>
    <p:extLst>
      <p:ext uri="{BB962C8B-B14F-4D97-AF65-F5344CB8AC3E}">
        <p14:creationId xmlns="" xmlns:p14="http://schemas.microsoft.com/office/powerpoint/2010/main" val="3228161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  <p:bldP spid="10240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পর্বতের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শ্রেণিবিভাগ</a:t>
            </a:r>
            <a:endParaRPr lang="en-US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3009701218"/>
              </p:ext>
            </p:extLst>
          </p:nvPr>
        </p:nvGraphicFramePr>
        <p:xfrm>
          <a:off x="3048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19650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229600" cy="1139825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দলীয়</a:t>
            </a:r>
            <a:r>
              <a:rPr lang="en-US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কাজ</a:t>
            </a:r>
            <a:endParaRPr lang="en-US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90600" y="1600200"/>
            <a:ext cx="8153400" cy="4530725"/>
          </a:xfrm>
        </p:spPr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দলে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বিভক্ত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হয়ে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পর্বত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৪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টির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গঠনপ্রনালী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উদাহরণ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সহ</a:t>
            </a:r>
            <a:r>
              <a:rPr lang="bn-BD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উল্লেখ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r>
              <a:rPr lang="bn-BD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১ম </a:t>
            </a:r>
            <a:r>
              <a:rPr lang="en-US" sz="28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দল</a:t>
            </a:r>
            <a:r>
              <a:rPr lang="en-US" sz="28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(</a:t>
            </a:r>
            <a:r>
              <a:rPr lang="en-US" sz="28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ভঙ্গিল</a:t>
            </a:r>
            <a:r>
              <a:rPr lang="en-US" sz="28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)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২য় </a:t>
            </a:r>
            <a:r>
              <a:rPr lang="en-US" sz="28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দল</a:t>
            </a:r>
            <a:r>
              <a:rPr lang="en-US" sz="28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(</a:t>
            </a:r>
            <a:r>
              <a:rPr lang="en-US" sz="28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আগ্নেয়</a:t>
            </a:r>
            <a:r>
              <a:rPr lang="en-US" sz="28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) 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৩য় </a:t>
            </a:r>
            <a:r>
              <a:rPr lang="en-US" sz="28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দল</a:t>
            </a:r>
            <a:r>
              <a:rPr lang="en-US" sz="28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(</a:t>
            </a:r>
            <a:r>
              <a:rPr lang="en-US" sz="28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ল্যাকলিথ</a:t>
            </a:r>
            <a:r>
              <a:rPr lang="en-US" sz="28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)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৪র্থ </a:t>
            </a:r>
            <a:r>
              <a:rPr lang="en-US" sz="28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দল</a:t>
            </a:r>
            <a:r>
              <a:rPr lang="en-US" sz="28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(</a:t>
            </a:r>
            <a:r>
              <a:rPr lang="en-US" sz="28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স্তুপ</a:t>
            </a:r>
            <a:r>
              <a:rPr lang="en-US" sz="280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)  </a:t>
            </a:r>
            <a:endParaRPr lang="bn-BD" sz="2800" dirty="0" smtClean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279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7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7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  <p:bldP spid="10752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8229600" cy="1139825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মূল্যায়ন</a:t>
            </a:r>
            <a:endParaRPr lang="en-US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90600" y="1600200"/>
            <a:ext cx="8153400" cy="4530725"/>
          </a:xfrm>
        </p:spPr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ধরনের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পর্বত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গম্বুজাকৃতির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 ?</a:t>
            </a:r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লাভা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উদগিরণের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ফলে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পর্বতের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সৃষ্টি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 ?</a:t>
            </a:r>
            <a:endParaRPr lang="bn-BD" dirty="0" smtClean="0">
              <a:solidFill>
                <a:schemeClr val="accent6">
                  <a:lumMod val="50000"/>
                </a:schemeClr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উঁচু-নিচু</a:t>
            </a:r>
            <a:r>
              <a:rPr lang="en-US" sz="28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ভাজ</a:t>
            </a:r>
            <a:r>
              <a:rPr lang="en-US" sz="28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sz="28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পর্বতের</a:t>
            </a:r>
            <a:r>
              <a:rPr lang="en-US" sz="28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বৈশিষ্ট</a:t>
            </a:r>
            <a:r>
              <a:rPr lang="en-US" sz="28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?</a:t>
            </a:r>
          </a:p>
          <a:p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বিন্ধ্যা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সাতপুরা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পর্বত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ধরনের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পর্বত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?</a:t>
            </a:r>
          </a:p>
          <a:p>
            <a:pPr marL="0" indent="0">
              <a:buNone/>
            </a:pPr>
            <a:endParaRPr lang="bn-BD" sz="2800" dirty="0" smtClean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279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7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  <p:bldP spid="10752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229600" cy="1139825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বাড়ির</a:t>
            </a:r>
            <a:r>
              <a:rPr lang="en-US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কাজ</a:t>
            </a:r>
            <a:endParaRPr lang="en-US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90600" y="1600200"/>
            <a:ext cx="8153400" cy="4530725"/>
          </a:xfrm>
        </p:spPr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বাংলাদেশের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অধিকাংশ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পর্বত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ধরনের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বলে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তুমি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মনে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dirty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।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তোমার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মতের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স্বপক্ষে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যুক্তি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দেখাও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endParaRPr lang="bn-BD" dirty="0" smtClean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  <a:p>
            <a:endParaRPr lang="bn-BD" sz="2800" dirty="0" smtClean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470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  <p:bldP spid="10752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91200" y="124361"/>
            <a:ext cx="3276600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accent3"/>
                </a:solidFill>
                <a:latin typeface="Shonar Bangla" pitchFamily="34" charset="0"/>
                <a:cs typeface="Shonar Bangla" pitchFamily="34" charset="0"/>
              </a:rPr>
              <a:t>ধন্যবাদ</a:t>
            </a:r>
            <a:endParaRPr lang="en-US" sz="8000" dirty="0">
              <a:solidFill>
                <a:schemeClr val="accent3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026" name="Picture 2" descr="I:\NH Modern\n.H\Conten\6e02795268003bb04915790aa1302f4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0"/>
            <a:ext cx="7848600" cy="5764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0119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NH Modern\Ashis Kum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295400"/>
            <a:ext cx="16764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Content Placeholder 6"/>
          <p:cNvSpPr txBox="1">
            <a:spLocks/>
          </p:cNvSpPr>
          <p:nvPr/>
        </p:nvSpPr>
        <p:spPr>
          <a:xfrm>
            <a:off x="1752600" y="533400"/>
            <a:ext cx="5943600" cy="5867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শিক্ষক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পরিচিতি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Avwkl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Kzgvi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eg©b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সহকারী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শিক্ষক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itchFamily="2" charset="0"/>
              </a:rPr>
              <a:t>আ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ইসিটি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MvBevÜv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Gb.GBP.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gWv©b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D”P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বিদ্যালয়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MvBevÜv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m`i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MvBevÜv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Email:ashiskumar1tqi@gmail.com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Mobile: 01722-654721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8019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533400"/>
            <a:ext cx="7924800" cy="475932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5400" b="1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  <a:p>
            <a:pPr marL="0" indent="0" algn="ctr">
              <a:buNone/>
            </a:pPr>
            <a:r>
              <a:rPr lang="bn-BD" sz="5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শ্রেণিঃ </a:t>
            </a:r>
            <a:r>
              <a:rPr lang="bn-BD" sz="5400" b="1" dirty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নবম</a:t>
            </a:r>
            <a:endParaRPr lang="en-US" sz="5400" b="1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  <a:p>
            <a:pPr marL="0" indent="0" algn="ctr">
              <a:buNone/>
            </a:pPr>
            <a:r>
              <a:rPr lang="bn-BD" sz="5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বিষয়ঃ ভূগোল</a:t>
            </a:r>
            <a:r>
              <a:rPr lang="en-US" sz="5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5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পরিবেশ</a:t>
            </a:r>
            <a:endParaRPr lang="en-US" sz="5400" b="1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  <a:p>
            <a:pPr marL="0" indent="0" algn="ctr">
              <a:buNone/>
            </a:pPr>
            <a:r>
              <a:rPr lang="en-US" sz="5400" b="1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অধ্যায়ঃ</a:t>
            </a:r>
            <a:r>
              <a:rPr lang="en-US" sz="5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5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চতুর্থ অধ্যায়</a:t>
            </a:r>
          </a:p>
          <a:p>
            <a:pPr marL="0" indent="0" algn="ctr">
              <a:buNone/>
            </a:pPr>
            <a:r>
              <a:rPr lang="bn-BD" sz="54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সময়ঃ ৪০ মিনিট</a:t>
            </a:r>
            <a:endParaRPr lang="en-US" sz="5400" b="1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  <a:p>
            <a:pPr marL="0" indent="0" algn="ctr">
              <a:buNone/>
            </a:pPr>
            <a:r>
              <a:rPr lang="en-US" sz="5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honar Bangla" pitchFamily="34" charset="0"/>
                <a:cs typeface="Shonar Bangla" pitchFamily="34" charset="0"/>
              </a:rPr>
              <a:t>তাং</a:t>
            </a:r>
            <a:r>
              <a:rPr lang="en-US" sz="5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honar Bangla" pitchFamily="34" charset="0"/>
                <a:cs typeface="Shonar Bangla" pitchFamily="34" charset="0"/>
              </a:rPr>
              <a:t>- 0২/০১/২০২০</a:t>
            </a:r>
            <a:endParaRPr lang="bn-BD" sz="5400" dirty="0" smtClean="0">
              <a:solidFill>
                <a:schemeClr val="accent1">
                  <a:lumMod val="40000"/>
                  <a:lumOff val="60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0933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14908" cy="6858000"/>
          </a:xfrm>
        </p:spPr>
      </p:pic>
      <p:sp>
        <p:nvSpPr>
          <p:cNvPr id="3" name="TextBox 2"/>
          <p:cNvSpPr txBox="1"/>
          <p:nvPr/>
        </p:nvSpPr>
        <p:spPr>
          <a:xfrm>
            <a:off x="228600" y="762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>
                <a:solidFill>
                  <a:schemeClr val="bg1"/>
                </a:solidFill>
              </a:rPr>
              <a:t>পর্বত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315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77813"/>
            <a:ext cx="4343400" cy="865187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/>
            </a:r>
            <a:br>
              <a:rPr lang="en-US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</a:br>
            <a:r>
              <a:rPr lang="bn-BD" sz="53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শিখনফলঃ</a:t>
            </a:r>
            <a:r>
              <a:rPr lang="bn-BD" dirty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/>
            </a:r>
            <a:br>
              <a:rPr lang="bn-BD" dirty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</a:br>
            <a:endParaRPr lang="en-US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1295400"/>
            <a:ext cx="8915400" cy="45307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sz="4400" dirty="0" smtClean="0">
              <a:solidFill>
                <a:srgbClr val="0070C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4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পর্বতের স</a:t>
            </a:r>
            <a:r>
              <a:rPr lang="en-US" sz="4400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ংজ্ঞা</a:t>
            </a:r>
            <a:r>
              <a:rPr lang="bn-BD" sz="44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4400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বলতে পারবে </a:t>
            </a:r>
            <a:r>
              <a:rPr lang="bn-BD" sz="44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en-US" sz="4400" dirty="0" smtClean="0">
              <a:solidFill>
                <a:srgbClr val="0070C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4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বিভিন্ন</a:t>
            </a:r>
            <a:r>
              <a:rPr lang="en-US" sz="44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পর্বতের </a:t>
            </a:r>
            <a:r>
              <a:rPr lang="en-US" sz="4400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বৈশিষ্ট</a:t>
            </a:r>
            <a:r>
              <a:rPr lang="en-US" sz="44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বর্ননা </a:t>
            </a:r>
            <a:r>
              <a:rPr lang="bn-BD" sz="4400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করতে পারবে </a:t>
            </a:r>
            <a:r>
              <a:rPr lang="bn-BD" sz="44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en-US" sz="4400" dirty="0" smtClean="0">
              <a:solidFill>
                <a:srgbClr val="0070C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4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বিভিন্ন </a:t>
            </a:r>
            <a:r>
              <a:rPr lang="bn-BD" sz="4400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পর্বতের </a:t>
            </a:r>
            <a:r>
              <a:rPr lang="en-US" sz="4400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গঠনপ্রণালী</a:t>
            </a:r>
            <a:r>
              <a:rPr lang="bn-BD" sz="44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4400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ব্যাখ্যা করতে পারবে । </a:t>
            </a:r>
            <a:endParaRPr lang="bn-BD" sz="4400" dirty="0" smtClean="0">
              <a:solidFill>
                <a:schemeClr val="accent6">
                  <a:lumMod val="50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7081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animBg="1"/>
      <p:bldP spid="10240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-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পাহাড়</a:t>
            </a:r>
            <a:r>
              <a:rPr lang="en-US" dirty="0" smtClean="0"/>
              <a:t> ও </a:t>
            </a:r>
            <a:r>
              <a:rPr lang="en-US" dirty="0" err="1" smtClean="0"/>
              <a:t>পর্বত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4267200" cy="6019799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34836"/>
            <a:ext cx="38100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62000"/>
            <a:ext cx="4267200" cy="5943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364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8229600" cy="1139825"/>
          </a:xfrm>
        </p:spPr>
        <p:txBody>
          <a:bodyPr/>
          <a:lstStyle/>
          <a:p>
            <a:r>
              <a:rPr lang="bn-BD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ভঙ্গিল </a:t>
            </a:r>
            <a:r>
              <a:rPr lang="bn-BD" dirty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পর্বত</a:t>
            </a:r>
            <a:endParaRPr lang="en-US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n-BD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উঁচু-নিচু </a:t>
            </a:r>
            <a:r>
              <a:rPr lang="bn-BD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ভাজ বিশিষ্ট </a:t>
            </a:r>
            <a:r>
              <a:rPr lang="bn-BD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পর্বত</a:t>
            </a:r>
          </a:p>
          <a:p>
            <a:r>
              <a:rPr lang="bn-BD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ভূ-পৃষ্ঠের </a:t>
            </a:r>
            <a:r>
              <a:rPr lang="bn-BD" dirty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কোনো অংশে প্রবল পার্শ্ব চাপের ফলে ভু-ভাগে ক্রমোন্নতি-অবনতির সৃষ্টি হলে সেই স্থানটিতে ভঙ্গিল পর্বত সৃষ্টি </a:t>
            </a:r>
            <a:r>
              <a:rPr lang="bn-BD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হয়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en-US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bn-BD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পৃথিবীর প্রধান প্রধান পার্বত্য অঞ্চলগুলোতে এই ধরনের পর্বতের আধিক্য দৃষ্টিগোচর </a:t>
            </a:r>
            <a:r>
              <a:rPr lang="bn-BD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হয়</a:t>
            </a:r>
            <a:r>
              <a:rPr lang="en-US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। </a:t>
            </a:r>
            <a:endParaRPr lang="bn-BD" dirty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bn-BD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হিমালয়</a:t>
            </a:r>
            <a:r>
              <a:rPr lang="bn-BD" dirty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, আল্পস, আটলাস প্রভৃতি ভঙ্গিল পর্বতের প্রকৃষ্ট </a:t>
            </a:r>
            <a:r>
              <a:rPr lang="bn-BD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উদাহরণ</a:t>
            </a:r>
            <a:r>
              <a:rPr lang="en-US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bn-BD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  <a:p>
            <a:endParaRPr lang="en-US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4419600" cy="5486400"/>
          </a:xfrm>
        </p:spPr>
      </p:pic>
    </p:spTree>
    <p:extLst>
      <p:ext uri="{BB962C8B-B14F-4D97-AF65-F5344CB8AC3E}">
        <p14:creationId xmlns="" xmlns:p14="http://schemas.microsoft.com/office/powerpoint/2010/main" val="3440054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  <p:bldP spid="10240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olcano.asf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32600"/>
          </a:xfrm>
          <a:prstGeom prst="rect">
            <a:avLst/>
          </a:prstGeom>
        </p:spPr>
      </p:pic>
      <p:pic>
        <p:nvPicPr>
          <p:cNvPr id="1026" name="Picture 2" descr="C:\Users\personal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945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27709" y="-149225"/>
            <a:ext cx="8229600" cy="1139825"/>
          </a:xfrm>
        </p:spPr>
        <p:txBody>
          <a:bodyPr/>
          <a:lstStyle/>
          <a:p>
            <a:r>
              <a:rPr lang="bn-BD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আগ্নেয় </a:t>
            </a:r>
            <a:r>
              <a:rPr lang="bn-BD" dirty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পর্বত</a:t>
            </a:r>
            <a:endParaRPr lang="en-US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371600"/>
            <a:ext cx="4038600" cy="4530725"/>
          </a:xfrm>
        </p:spPr>
        <p:txBody>
          <a:bodyPr>
            <a:normAutofit/>
          </a:bodyPr>
          <a:lstStyle/>
          <a:p>
            <a:r>
              <a:rPr lang="bn-BD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অগ্নুৎপাত </a:t>
            </a:r>
            <a:r>
              <a:rPr lang="bn-BD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হতে সৃষ্ট </a:t>
            </a:r>
            <a:r>
              <a:rPr lang="bn-BD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।</a:t>
            </a:r>
          </a:p>
          <a:p>
            <a:r>
              <a:rPr lang="bn-BD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মোচাকৃতির</a:t>
            </a:r>
            <a:r>
              <a:rPr lang="en-US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bn-BD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bn-BD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লাভা সঞ্চিত হয়ে </a:t>
            </a:r>
            <a:r>
              <a:rPr lang="bn-BD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সৃষ্ট</a:t>
            </a:r>
            <a:r>
              <a:rPr lang="en-US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bn-BD" dirty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bn-BD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ভিসুভিয়াস</a:t>
            </a:r>
            <a:r>
              <a:rPr lang="bn-BD" dirty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, ফুজিয়ামা ইত্যাদি আগ্নেয় </a:t>
            </a:r>
            <a:r>
              <a:rPr lang="bn-BD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পর্বত</a:t>
            </a:r>
            <a:r>
              <a:rPr lang="en-US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bn-BD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  <a:p>
            <a:endParaRPr lang="bn-BD" dirty="0" smtClean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  <a:p>
            <a:endParaRPr lang="en-US" dirty="0">
              <a:solidFill>
                <a:srgbClr val="7030A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4876800" cy="5562600"/>
          </a:xfrm>
        </p:spPr>
      </p:pic>
    </p:spTree>
    <p:extLst>
      <p:ext uri="{BB962C8B-B14F-4D97-AF65-F5344CB8AC3E}">
        <p14:creationId xmlns="" xmlns:p14="http://schemas.microsoft.com/office/powerpoint/2010/main" val="629403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  <p:bldP spid="102406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2146</TotalTime>
  <Words>278</Words>
  <Application>Microsoft Office PowerPoint</Application>
  <PresentationFormat>On-screen Show (4:3)</PresentationFormat>
  <Paragraphs>66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1_Office Theme</vt:lpstr>
      <vt:lpstr>Slide 1</vt:lpstr>
      <vt:lpstr>Slide 2</vt:lpstr>
      <vt:lpstr>Slide 3</vt:lpstr>
      <vt:lpstr>Slide 4</vt:lpstr>
      <vt:lpstr> শিখনফলঃ </vt:lpstr>
      <vt:lpstr>পাহাড় ও পর্বত</vt:lpstr>
      <vt:lpstr>ভঙ্গিল পর্বত</vt:lpstr>
      <vt:lpstr>Slide 8</vt:lpstr>
      <vt:lpstr>আগ্নেয় পর্বত</vt:lpstr>
      <vt:lpstr>জোড়ায় কাজ</vt:lpstr>
      <vt:lpstr>স্তুপ  পর্বত</vt:lpstr>
      <vt:lpstr>ল্যাকোলিথ পর্বত</vt:lpstr>
      <vt:lpstr>পর্বতের শ্রেণিবিভাগ</vt:lpstr>
      <vt:lpstr>দলীয় কাজ</vt:lpstr>
      <vt:lpstr>মূল্যায়ন</vt:lpstr>
      <vt:lpstr>বাড়ির কাজ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personal</cp:lastModifiedBy>
  <cp:revision>107</cp:revision>
  <dcterms:created xsi:type="dcterms:W3CDTF">2006-08-16T00:00:00Z</dcterms:created>
  <dcterms:modified xsi:type="dcterms:W3CDTF">2020-07-13T12:28:38Z</dcterms:modified>
</cp:coreProperties>
</file>