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62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59C44-9EA7-4CE7-88ED-F32A1295777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9EA75-36C6-45FF-9A91-46A492A6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2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2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5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9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95BF18-448D-4B1F-B11E-7F5768D2234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DDA2D-E935-4019-87A3-930D5C7D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71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MkqoIsk9s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7" y="128588"/>
            <a:ext cx="9462654" cy="67294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1763" y="928688"/>
            <a:ext cx="4043362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332" y="3065294"/>
            <a:ext cx="1000125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3506" y="4723120"/>
            <a:ext cx="6000750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MULTIMIDIA CLASS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930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64" y="2102428"/>
            <a:ext cx="671945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2038" y="485775"/>
            <a:ext cx="6257925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13" y="378965"/>
            <a:ext cx="2757625" cy="2753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100638" y="2095798"/>
            <a:ext cx="3684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Tapati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Rani Sarkar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0638" y="2722785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Assisant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2963" y="3132074"/>
            <a:ext cx="431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Lalmohn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Secondary Girls School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63" y="3611382"/>
            <a:ext cx="3930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Mail: tapatisarkar0101@gmail.com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11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473" y="914400"/>
            <a:ext cx="543098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Class Introduction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41964" y="2840182"/>
            <a:ext cx="6525491" cy="255454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/>
              <a:t>Class : </a:t>
            </a:r>
            <a:r>
              <a:rPr lang="en-US" sz="4000" dirty="0" smtClean="0"/>
              <a:t>Nine</a:t>
            </a:r>
            <a:endParaRPr lang="en-US" sz="4000" dirty="0"/>
          </a:p>
          <a:p>
            <a:r>
              <a:rPr lang="en-US" sz="4000" dirty="0"/>
              <a:t>Sub : English 2</a:t>
            </a:r>
            <a:r>
              <a:rPr lang="en-US" sz="4000" baseline="30000" dirty="0"/>
              <a:t>nd</a:t>
            </a:r>
            <a:r>
              <a:rPr lang="en-US" sz="4000" dirty="0"/>
              <a:t> Paper</a:t>
            </a:r>
          </a:p>
          <a:p>
            <a:r>
              <a:rPr lang="en-US" sz="4000" dirty="0"/>
              <a:t>Time : 50 Minute</a:t>
            </a:r>
          </a:p>
          <a:p>
            <a:r>
              <a:rPr lang="en-US" sz="4000" dirty="0"/>
              <a:t>Date : </a:t>
            </a:r>
            <a:r>
              <a:rPr lang="en-US" sz="4000" dirty="0" smtClean="0"/>
              <a:t>05/07/2020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02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545" y="1149927"/>
            <a:ext cx="5611091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Look at the letter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297382"/>
            <a:ext cx="543098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i</a:t>
            </a:r>
            <a:r>
              <a:rPr lang="en-US" sz="4800" dirty="0" smtClean="0"/>
              <a:t>, </a:t>
            </a:r>
            <a:r>
              <a:rPr lang="en-US" sz="4800" dirty="0" err="1" smtClean="0"/>
              <a:t>rahim</a:t>
            </a:r>
            <a:r>
              <a:rPr lang="en-US" sz="4800" dirty="0" smtClean="0"/>
              <a:t>, </a:t>
            </a:r>
            <a:r>
              <a:rPr lang="en-US" sz="4800" dirty="0" err="1" smtClean="0"/>
              <a:t>bangladesh</a:t>
            </a:r>
            <a:r>
              <a:rPr lang="en-US" sz="4800" dirty="0" smtClean="0"/>
              <a:t>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66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5" y="858981"/>
            <a:ext cx="6650182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/>
              <a:t>Declar</a:t>
            </a:r>
            <a:r>
              <a:rPr lang="en-US" sz="8000" dirty="0" smtClean="0"/>
              <a:t> the class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491346" y="3477491"/>
            <a:ext cx="6608618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Capitalization and </a:t>
            </a:r>
            <a:r>
              <a:rPr lang="en-US" sz="4400" dirty="0" err="1" smtClean="0"/>
              <a:t>Punction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324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6726" y="1969855"/>
            <a:ext cx="8326583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Ending this lesson students able to: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9455" y="3162692"/>
            <a:ext cx="750916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1. They will learn about </a:t>
            </a:r>
            <a:r>
              <a:rPr lang="en-US" sz="3200" dirty="0" smtClean="0"/>
              <a:t>Use of Capital letter.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09454" y="4170863"/>
            <a:ext cx="7315201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/>
              <a:t>They will learn about </a:t>
            </a:r>
            <a:r>
              <a:rPr lang="en-US" sz="3200" dirty="0" smtClean="0"/>
              <a:t>Use of </a:t>
            </a:r>
            <a:r>
              <a:rPr lang="en-US" sz="3200" dirty="0" err="1" smtClean="0"/>
              <a:t>Punctuaion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987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0073" y="748145"/>
            <a:ext cx="3588327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Let’s see a video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610415" y="3244334"/>
            <a:ext cx="4971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https://www.youtube.com/watch?v=wMkqoIsk9sU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8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6" y="484909"/>
            <a:ext cx="2854037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Evaluation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840181" y="2369127"/>
            <a:ext cx="372687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1.what is your name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40181" y="3283527"/>
            <a:ext cx="583276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2. the name of our country is Bangladesh we live in this country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40181" y="4690370"/>
            <a:ext cx="605443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3. our school is the biggest school in the district of </a:t>
            </a:r>
            <a:r>
              <a:rPr lang="en-US" sz="3200" dirty="0" err="1" smtClean="0"/>
              <a:t>bhola</a:t>
            </a:r>
            <a:r>
              <a:rPr lang="en-US" sz="3200" dirty="0" smtClean="0"/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86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673" y="748146"/>
            <a:ext cx="479367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HOME 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092036" y="3505200"/>
            <a:ext cx="82296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Write Down Rules of Capitalization and Punctuation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7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127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 B C</cp:lastModifiedBy>
  <cp:revision>19</cp:revision>
  <dcterms:created xsi:type="dcterms:W3CDTF">2019-07-09T16:07:36Z</dcterms:created>
  <dcterms:modified xsi:type="dcterms:W3CDTF">2020-07-13T13:57:52Z</dcterms:modified>
</cp:coreProperties>
</file>