
<file path=[Content_Types].xml><?xml version="1.0" encoding="utf-8"?>
<Types xmlns="http://schemas.openxmlformats.org/package/2006/content-types">
  <Default Extension="jfif" ContentType="image/jpe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8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91E7-1D15-49CA-96D8-5935A3A3007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BBA2-5DFA-474F-969C-E1A4AD58D74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015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91E7-1D15-49CA-96D8-5935A3A3007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BBA2-5DFA-474F-969C-E1A4AD58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91E7-1D15-49CA-96D8-5935A3A3007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BBA2-5DFA-474F-969C-E1A4AD58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47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91E7-1D15-49CA-96D8-5935A3A3007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BBA2-5DFA-474F-969C-E1A4AD58D74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5689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91E7-1D15-49CA-96D8-5935A3A3007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BBA2-5DFA-474F-969C-E1A4AD58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13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91E7-1D15-49CA-96D8-5935A3A3007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BBA2-5DFA-474F-969C-E1A4AD58D74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5135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91E7-1D15-49CA-96D8-5935A3A3007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BBA2-5DFA-474F-969C-E1A4AD58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14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91E7-1D15-49CA-96D8-5935A3A3007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BBA2-5DFA-474F-969C-E1A4AD58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87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91E7-1D15-49CA-96D8-5935A3A3007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BBA2-5DFA-474F-969C-E1A4AD58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9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91E7-1D15-49CA-96D8-5935A3A3007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BBA2-5DFA-474F-969C-E1A4AD58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7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91E7-1D15-49CA-96D8-5935A3A3007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BBA2-5DFA-474F-969C-E1A4AD58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7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91E7-1D15-49CA-96D8-5935A3A3007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BBA2-5DFA-474F-969C-E1A4AD58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4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91E7-1D15-49CA-96D8-5935A3A3007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BBA2-5DFA-474F-969C-E1A4AD58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7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91E7-1D15-49CA-96D8-5935A3A3007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BBA2-5DFA-474F-969C-E1A4AD58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6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91E7-1D15-49CA-96D8-5935A3A3007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BBA2-5DFA-474F-969C-E1A4AD58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91E7-1D15-49CA-96D8-5935A3A3007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BBA2-5DFA-474F-969C-E1A4AD58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6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91E7-1D15-49CA-96D8-5935A3A3007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BBA2-5DFA-474F-969C-E1A4AD58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5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C8D91E7-1D15-49CA-96D8-5935A3A3007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659BBA2-5DFA-474F-969C-E1A4AD58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29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aJdWhZZbJ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53" y="484094"/>
            <a:ext cx="11308975" cy="62394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54188" y="1385047"/>
            <a:ext cx="5499847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rial Black" panose="020B0A04020102020204" pitchFamily="34" charset="0"/>
              </a:rPr>
              <a:t>WELCOME</a:t>
            </a:r>
            <a:endParaRPr lang="en-US" sz="72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1247" y="3052482"/>
            <a:ext cx="981635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ernard MT Condensed" panose="02050806060905020404" pitchFamily="18" charset="0"/>
              </a:rPr>
              <a:t>TO</a:t>
            </a:r>
            <a:endParaRPr lang="en-US" sz="4800" dirty="0">
              <a:latin typeface="Bernard MT Condensed" panose="02050806060905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5588" y="4518212"/>
            <a:ext cx="8283387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lgerian" panose="04020705040A02060702" pitchFamily="82" charset="0"/>
              </a:rPr>
              <a:t>OUR   MULTIMEDIA CLASS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6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0.1169 C 0.12448 -0.1169 0.22552 -0.03495 0.22552 0.06644 C 0.22552 0.16736 0.12448 0.25 2.08333E-6 0.25 C -0.12474 0.25 -0.22552 0.16736 -0.22552 0.06644 C -0.22552 -0.03495 -0.12474 -0.1169 2.08333E-6 -0.1169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66" y="107576"/>
            <a:ext cx="11779622" cy="664284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TextBox 1"/>
          <p:cNvSpPr txBox="1"/>
          <p:nvPr/>
        </p:nvSpPr>
        <p:spPr>
          <a:xfrm>
            <a:off x="1277471" y="860612"/>
            <a:ext cx="4773706" cy="11079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55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8660" y="2312894"/>
            <a:ext cx="5002306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BYE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9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35" y="766482"/>
            <a:ext cx="4034118" cy="427616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015753" y="632012"/>
            <a:ext cx="5338482" cy="923330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Teacher’s Identity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5753" y="2433918"/>
            <a:ext cx="5768788" cy="2062103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Tapati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Rani Sarkar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Lalmohan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Secondary Girls School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tapatisarkar0101@gmail.com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38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7366" y="605118"/>
            <a:ext cx="4504764" cy="923330"/>
          </a:xfrm>
          <a:prstGeom prst="rect">
            <a:avLst/>
          </a:prstGeom>
          <a:solidFill>
            <a:srgbClr val="C0000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Introduce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51929" y="2716306"/>
            <a:ext cx="4397189" cy="2554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Class: Nine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Section: A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Chapter: Tag Question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Date: 03/07/2020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Time: 50 Minutes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3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0847" y="968188"/>
            <a:ext cx="3388659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Declare The Class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0094" y="2971800"/>
            <a:ext cx="6024283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 our class is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Tag Question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70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3882" y="779929"/>
            <a:ext cx="1721224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start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92071" y="2312894"/>
            <a:ext cx="3872753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give you some example.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92071" y="3644153"/>
            <a:ext cx="5849470" cy="224676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goes to school,…………….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They are  playing in the field,……..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Bipul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not singing a song,……….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 She wrote a letter,………..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 You want to write a pen,………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31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1835" y="833718"/>
            <a:ext cx="2339789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 to me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8624" y="2191871"/>
            <a:ext cx="5015752" cy="138499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 1. If  at the end of any verb is  s/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then we will use in tag question , doesn’t and subject.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8624" y="3684494"/>
            <a:ext cx="5015752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 2. If  any auxiliary verb stay after any subject then we will use that auxiliary verb and subject 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01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1153" y="968188"/>
            <a:ext cx="7664823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 3: If there is no subject, starting any sentence then we will use there will you.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1153" y="2097742"/>
            <a:ext cx="5271247" cy="95410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 3: If there is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us / let’s any sentence then we will use shall we.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10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2141" y="1264024"/>
            <a:ext cx="3334871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 we see a video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3872" y="3244334"/>
            <a:ext cx="5944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hlinkClick r:id="rId2"/>
              </a:rPr>
              <a:t>https://www.youtube.com/watch?v=7aJdWhZZbJg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8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88" y="1600200"/>
            <a:ext cx="10058400" cy="49989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13847" y="336176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66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236</TotalTime>
  <Words>198</Words>
  <Application>Microsoft Office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Algerian</vt:lpstr>
      <vt:lpstr>Arial Black</vt:lpstr>
      <vt:lpstr>Bernard MT Condensed</vt:lpstr>
      <vt:lpstr>Century Gothic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 B C</cp:lastModifiedBy>
  <cp:revision>37</cp:revision>
  <dcterms:created xsi:type="dcterms:W3CDTF">2019-07-13T08:43:23Z</dcterms:created>
  <dcterms:modified xsi:type="dcterms:W3CDTF">2020-07-13T14:02:01Z</dcterms:modified>
</cp:coreProperties>
</file>