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71" r:id="rId3"/>
    <p:sldId id="264" r:id="rId4"/>
    <p:sldId id="303" r:id="rId5"/>
    <p:sldId id="306" r:id="rId6"/>
    <p:sldId id="307" r:id="rId7"/>
    <p:sldId id="300" r:id="rId8"/>
    <p:sldId id="304" r:id="rId9"/>
    <p:sldId id="305" r:id="rId10"/>
    <p:sldId id="301" r:id="rId11"/>
    <p:sldId id="273" r:id="rId12"/>
    <p:sldId id="268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4660"/>
  </p:normalViewPr>
  <p:slideViewPr>
    <p:cSldViewPr showGuides="1">
      <p:cViewPr>
        <p:scale>
          <a:sx n="100" d="100"/>
          <a:sy n="100" d="100"/>
        </p:scale>
        <p:origin x="-366" y="72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174CE-3858-433F-8289-C6B79C56F5CB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7AD8D-2F70-4CBA-BC31-52C5114F7E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66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40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87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295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10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913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970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7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43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50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9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24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004C-3653-4141-A839-D2B8A8A92DE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C9C0E-94EC-4C87-882F-3991A17E7A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9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782" y="-55260"/>
            <a:ext cx="3924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Welcome</a:t>
            </a:r>
            <a:endParaRPr lang="en-IN" sz="66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569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0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4" t="36687" r="28165" b="37200"/>
          <a:stretch/>
        </p:blipFill>
        <p:spPr bwMode="auto">
          <a:xfrm>
            <a:off x="179512" y="3573016"/>
            <a:ext cx="8856984" cy="31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t="35133" r="61831" b="39698"/>
          <a:stretch/>
        </p:blipFill>
        <p:spPr bwMode="auto">
          <a:xfrm>
            <a:off x="108075" y="116632"/>
            <a:ext cx="878497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805264"/>
            <a:ext cx="856895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43793" y="5903113"/>
            <a:ext cx="8713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elephant is ………… The quilt.</a:t>
            </a:r>
            <a:endParaRPr lang="en-IN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61656" y="583145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under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0681" y="2598003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on</a:t>
            </a:r>
            <a:endParaRPr lang="en-I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6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83110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One day one word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1708" y="3212976"/>
            <a:ext cx="51054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Sentence making: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194818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On</a:t>
            </a:r>
            <a:endParaRPr lang="en-IN" sz="4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67387" y="2426831"/>
            <a:ext cx="1981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/>
          <p:cNvSpPr txBox="1"/>
          <p:nvPr/>
        </p:nvSpPr>
        <p:spPr>
          <a:xfrm>
            <a:off x="5587008" y="2074476"/>
            <a:ext cx="215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endParaRPr lang="en-IN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168" y="4503390"/>
            <a:ext cx="613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pen is on the table.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16489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2554" y="350987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Home task</a:t>
            </a:r>
            <a:endParaRPr lang="en-IN" sz="40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60801" r="29367" b="26699"/>
          <a:stretch/>
        </p:blipFill>
        <p:spPr bwMode="auto">
          <a:xfrm>
            <a:off x="107504" y="3104964"/>
            <a:ext cx="8856984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6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ungee Inline" pitchFamily="2" charset="0"/>
              </a:rPr>
              <a:t>Thank you</a:t>
            </a:r>
            <a:endParaRPr lang="en-IN" sz="6000" b="1" dirty="0">
              <a:latin typeface="Bungee Inlin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9" y="2276872"/>
            <a:ext cx="8712968" cy="466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824833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Rupa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Mollik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Rupu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Assistant Teacher</a:t>
            </a:r>
          </a:p>
          <a:p>
            <a:pPr algn="ctr"/>
            <a:r>
              <a:rPr lang="en-US" sz="3600" b="1" dirty="0" smtClean="0"/>
              <a:t>T and T gate Government Primary </a:t>
            </a:r>
            <a:r>
              <a:rPr lang="en-US" sz="3600" b="1" dirty="0"/>
              <a:t>S</a:t>
            </a:r>
            <a:r>
              <a:rPr lang="en-US" sz="3600" b="1" dirty="0" smtClean="0"/>
              <a:t>chool, </a:t>
            </a:r>
            <a:r>
              <a:rPr lang="en-US" sz="3600" b="1" dirty="0" err="1" smtClean="0"/>
              <a:t>Khagrachar</a:t>
            </a:r>
            <a:r>
              <a:rPr lang="en-US" sz="3600" dirty="0" err="1" smtClean="0"/>
              <a:t>i</a:t>
            </a:r>
            <a:r>
              <a:rPr lang="en-US" sz="36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43" y="753666"/>
            <a:ext cx="2686050" cy="30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268760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Today’s lesson is…</a:t>
            </a:r>
          </a:p>
          <a:p>
            <a:pPr algn="ctr"/>
            <a:r>
              <a:rPr lang="en-US" sz="4400" b="1" dirty="0" smtClean="0"/>
              <a:t>Where is it?</a:t>
            </a:r>
          </a:p>
          <a:p>
            <a:pPr algn="ctr"/>
            <a:r>
              <a:rPr lang="en-US" sz="4400" b="1" dirty="0" smtClean="0"/>
              <a:t>Unit: 29</a:t>
            </a:r>
          </a:p>
          <a:p>
            <a:pPr algn="ctr"/>
            <a:r>
              <a:rPr lang="en-US" sz="4400" b="1" dirty="0" smtClean="0"/>
              <a:t>Lesson: 1-3</a:t>
            </a:r>
          </a:p>
          <a:p>
            <a:pPr algn="ctr"/>
            <a:r>
              <a:rPr lang="en-US" sz="4400" b="1" dirty="0" smtClean="0"/>
              <a:t>Page-58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37404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5" t="36763" r="29441" b="33562"/>
          <a:stretch/>
        </p:blipFill>
        <p:spPr bwMode="auto">
          <a:xfrm>
            <a:off x="396107" y="836712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15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4733736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https://www.youtube.com/watch?v=8F0NYBBKczM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98072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Let’s enjoy a video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398661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420167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085" y="2708920"/>
            <a:ext cx="22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Under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6628" y="1498113"/>
            <a:ext cx="1216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On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6599" y="2598003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 front of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005064"/>
            <a:ext cx="2532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Behind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4382" y="4005064"/>
            <a:ext cx="285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Between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551" y="32241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Let’s introduce with some words</a:t>
            </a:r>
            <a:endParaRPr lang="en-IN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551" y="5759391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This are preposition words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42264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29866" r="29826" b="20034"/>
          <a:stretch/>
        </p:blipFill>
        <p:spPr bwMode="auto">
          <a:xfrm>
            <a:off x="107504" y="908720"/>
            <a:ext cx="89289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939876"/>
              </p:ext>
            </p:extLst>
          </p:nvPr>
        </p:nvGraphicFramePr>
        <p:xfrm>
          <a:off x="6156176" y="4293096"/>
          <a:ext cx="266429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Packager Shell Object" showAsIcon="1" r:id="rId4" imgW="993600" imgH="437760" progId="Package">
                  <p:embed/>
                </p:oleObj>
              </mc:Choice>
              <mc:Fallback>
                <p:oleObj name="Packager Shell Object" showAsIcon="1" r:id="rId4" imgW="993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6176" y="4293096"/>
                        <a:ext cx="2664296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4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30687" r="59912" b="41448"/>
          <a:stretch/>
        </p:blipFill>
        <p:spPr bwMode="auto">
          <a:xfrm>
            <a:off x="179512" y="116632"/>
            <a:ext cx="88569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677666"/>
            <a:ext cx="7848872" cy="751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395536" y="2677666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rat is ……………………the cat.</a:t>
            </a:r>
            <a:endParaRPr lang="en-IN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23828" y="248219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between</a:t>
            </a:r>
            <a:endParaRPr lang="en-IN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2" t="34897" r="30238" b="41967"/>
          <a:stretch/>
        </p:blipFill>
        <p:spPr bwMode="auto">
          <a:xfrm>
            <a:off x="0" y="3754338"/>
            <a:ext cx="87849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5877272"/>
            <a:ext cx="8208912" cy="5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467544" y="6033913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bag is ……………………the door.</a:t>
            </a:r>
            <a:endParaRPr lang="en-IN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67844" y="587977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 front of</a:t>
            </a:r>
            <a:endParaRPr lang="en-I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58211" r="61621" b="18831"/>
          <a:stretch/>
        </p:blipFill>
        <p:spPr bwMode="auto">
          <a:xfrm>
            <a:off x="467544" y="44624"/>
            <a:ext cx="79208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0472" y="2132856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in</a:t>
            </a:r>
            <a:endParaRPr lang="en-IN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8" t="57533" r="30043" b="18831"/>
          <a:stretch/>
        </p:blipFill>
        <p:spPr bwMode="auto">
          <a:xfrm>
            <a:off x="72071" y="3429000"/>
            <a:ext cx="885698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5517232"/>
            <a:ext cx="82809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971600" y="5708575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girl is……………… the tree.</a:t>
            </a:r>
            <a:endParaRPr lang="en-IN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84439" y="551723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behind</a:t>
            </a:r>
            <a:endParaRPr lang="en-I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111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52</cp:revision>
  <dcterms:created xsi:type="dcterms:W3CDTF">2020-06-14T10:55:31Z</dcterms:created>
  <dcterms:modified xsi:type="dcterms:W3CDTF">2020-07-13T11:50:03Z</dcterms:modified>
</cp:coreProperties>
</file>