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63" d="100"/>
          <a:sy n="63" d="100"/>
        </p:scale>
        <p:origin x="234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39370-DDC7-4266-92E5-B3C4B372678F}" type="datetimeFigureOut">
              <a:rPr lang="en-US" smtClean="0"/>
              <a:t>7/13/2020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D6A9-CBEB-4376-B01F-465D72E6E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9016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39370-DDC7-4266-92E5-B3C4B372678F}" type="datetimeFigureOut">
              <a:rPr lang="en-US" smtClean="0"/>
              <a:t>7/13/2020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D6A9-CBEB-4376-B01F-465D72E6E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346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39370-DDC7-4266-92E5-B3C4B372678F}" type="datetimeFigureOut">
              <a:rPr lang="en-US" smtClean="0"/>
              <a:t>7/13/2020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D6A9-CBEB-4376-B01F-465D72E6E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791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39370-DDC7-4266-92E5-B3C4B372678F}" type="datetimeFigureOut">
              <a:rPr lang="en-US" smtClean="0"/>
              <a:t>7/13/2020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D6A9-CBEB-4376-B01F-465D72E6E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248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39370-DDC7-4266-92E5-B3C4B372678F}" type="datetimeFigureOut">
              <a:rPr lang="en-US" smtClean="0"/>
              <a:t>7/13/2020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D6A9-CBEB-4376-B01F-465D72E6E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209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39370-DDC7-4266-92E5-B3C4B372678F}" type="datetimeFigureOut">
              <a:rPr lang="en-US" smtClean="0"/>
              <a:t>7/13/2020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D6A9-CBEB-4376-B01F-465D72E6E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800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39370-DDC7-4266-92E5-B3C4B372678F}" type="datetimeFigureOut">
              <a:rPr lang="en-US" smtClean="0"/>
              <a:t>7/13/2020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D6A9-CBEB-4376-B01F-465D72E6E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617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39370-DDC7-4266-92E5-B3C4B372678F}" type="datetimeFigureOut">
              <a:rPr lang="en-US" smtClean="0"/>
              <a:t>7/13/2020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D6A9-CBEB-4376-B01F-465D72E6E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527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39370-DDC7-4266-92E5-B3C4B372678F}" type="datetimeFigureOut">
              <a:rPr lang="en-US" smtClean="0"/>
              <a:t>7/13/2020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D6A9-CBEB-4376-B01F-465D72E6E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0426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39370-DDC7-4266-92E5-B3C4B372678F}" type="datetimeFigureOut">
              <a:rPr lang="en-US" smtClean="0"/>
              <a:t>7/13/2020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D6A9-CBEB-4376-B01F-465D72E6E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4729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39370-DDC7-4266-92E5-B3C4B372678F}" type="datetimeFigureOut">
              <a:rPr lang="en-US" smtClean="0"/>
              <a:t>7/13/2020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D6A9-CBEB-4376-B01F-465D72E6E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469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039370-DDC7-4266-92E5-B3C4B372678F}" type="datetimeFigureOut">
              <a:rPr lang="en-US" smtClean="0"/>
              <a:t>7/13/2020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0FD6A9-CBEB-4376-B01F-465D72E6E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500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9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1.jpg"/><Relationship Id="rId7" Type="http://schemas.openxmlformats.org/officeDocument/2006/relationships/image" Target="../media/image13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121920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 Same Side Corner Rectangle 5"/>
          <p:cNvSpPr/>
          <p:nvPr/>
        </p:nvSpPr>
        <p:spPr bwMode="auto">
          <a:xfrm>
            <a:off x="1744006" y="1435100"/>
            <a:ext cx="1534526" cy="1114425"/>
          </a:xfrm>
          <a:prstGeom prst="round2SameRect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27000" sx="108000" sy="108000" algn="ctr" rotWithShape="0">
              <a:srgbClr val="000000">
                <a:alpha val="22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 flipV="1">
            <a:off x="1742829" y="2159000"/>
            <a:ext cx="1542945" cy="1828800"/>
          </a:xfrm>
          <a:custGeom>
            <a:avLst/>
            <a:gdLst>
              <a:gd name="connsiteX0" fmla="*/ 0 w 1524000"/>
              <a:gd name="connsiteY0" fmla="*/ 2438400 h 2438400"/>
              <a:gd name="connsiteX1" fmla="*/ 235295 w 1524000"/>
              <a:gd name="connsiteY1" fmla="*/ 2438400 h 2438400"/>
              <a:gd name="connsiteX2" fmla="*/ 239437 w 1524000"/>
              <a:gd name="connsiteY2" fmla="*/ 2401858 h 2438400"/>
              <a:gd name="connsiteX3" fmla="*/ 762000 w 1524000"/>
              <a:gd name="connsiteY3" fmla="*/ 2023110 h 2438400"/>
              <a:gd name="connsiteX4" fmla="*/ 1284563 w 1524000"/>
              <a:gd name="connsiteY4" fmla="*/ 2401858 h 2438400"/>
              <a:gd name="connsiteX5" fmla="*/ 1288706 w 1524000"/>
              <a:gd name="connsiteY5" fmla="*/ 2438400 h 2438400"/>
              <a:gd name="connsiteX6" fmla="*/ 1524000 w 1524000"/>
              <a:gd name="connsiteY6" fmla="*/ 2438400 h 2438400"/>
              <a:gd name="connsiteX7" fmla="*/ 1524000 w 1524000"/>
              <a:gd name="connsiteY7" fmla="*/ 254005 h 2438400"/>
              <a:gd name="connsiteX8" fmla="*/ 1269995 w 1524000"/>
              <a:gd name="connsiteY8" fmla="*/ 0 h 2438400"/>
              <a:gd name="connsiteX9" fmla="*/ 254005 w 1524000"/>
              <a:gd name="connsiteY9" fmla="*/ 0 h 2438400"/>
              <a:gd name="connsiteX10" fmla="*/ 0 w 1524000"/>
              <a:gd name="connsiteY10" fmla="*/ 254005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24000" h="2438400">
                <a:moveTo>
                  <a:pt x="0" y="2438400"/>
                </a:moveTo>
                <a:lnTo>
                  <a:pt x="235295" y="2438400"/>
                </a:lnTo>
                <a:lnTo>
                  <a:pt x="239437" y="2401858"/>
                </a:lnTo>
                <a:cubicBezTo>
                  <a:pt x="289174" y="2185707"/>
                  <a:pt x="504235" y="2023110"/>
                  <a:pt x="762000" y="2023110"/>
                </a:cubicBezTo>
                <a:cubicBezTo>
                  <a:pt x="1019765" y="2023110"/>
                  <a:pt x="1234826" y="2185707"/>
                  <a:pt x="1284563" y="2401858"/>
                </a:cubicBezTo>
                <a:lnTo>
                  <a:pt x="1288706" y="2438400"/>
                </a:lnTo>
                <a:lnTo>
                  <a:pt x="1524000" y="2438400"/>
                </a:lnTo>
                <a:lnTo>
                  <a:pt x="1524000" y="254005"/>
                </a:lnTo>
                <a:cubicBezTo>
                  <a:pt x="1524000" y="113722"/>
                  <a:pt x="1410278" y="0"/>
                  <a:pt x="1269995" y="0"/>
                </a:cubicBezTo>
                <a:lnTo>
                  <a:pt x="254005" y="0"/>
                </a:lnTo>
                <a:cubicBezTo>
                  <a:pt x="113722" y="0"/>
                  <a:pt x="0" y="113722"/>
                  <a:pt x="0" y="254005"/>
                </a:cubicBezTo>
                <a:close/>
              </a:path>
            </a:pathLst>
          </a:cu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27000" sx="108000" sy="108000" algn="ctr" rotWithShape="0">
              <a:srgbClr val="000000">
                <a:alpha val="22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808021" y="1435100"/>
            <a:ext cx="1235619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6000" b="1">
                <a:solidFill>
                  <a:schemeClr val="bg1"/>
                </a:solidFill>
              </a:rPr>
              <a:t>W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591606" y="2692400"/>
            <a:ext cx="1534526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1800" b="1" dirty="0" err="1"/>
              <a:t>Mahia</a:t>
            </a:r>
            <a:r>
              <a:rPr lang="en-US" sz="2000" b="1" dirty="0"/>
              <a:t> </a:t>
            </a:r>
          </a:p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347" y="3406288"/>
            <a:ext cx="610427" cy="581512"/>
          </a:xfrm>
          <a:prstGeom prst="rect">
            <a:avLst/>
          </a:prstGeom>
          <a:blipFill dpi="0" rotWithShape="1">
            <a:blip r:embed="rId3">
              <a:alphaModFix amt="22000"/>
            </a:blip>
            <a:srcRect/>
            <a:tile tx="635000" ty="635000" sx="100000" sy="100000" flip="none" algn="tl"/>
          </a:blip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11" name="Round Same Side Corner Rectangle 10"/>
          <p:cNvSpPr/>
          <p:nvPr/>
        </p:nvSpPr>
        <p:spPr bwMode="auto">
          <a:xfrm>
            <a:off x="3075625" y="1447800"/>
            <a:ext cx="1536630" cy="1114425"/>
          </a:xfrm>
          <a:prstGeom prst="round2SameRect">
            <a:avLst/>
          </a:prstGeom>
          <a:solidFill>
            <a:schemeClr val="tx2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27000" sx="108000" sy="108000" algn="ctr" rotWithShape="0">
              <a:srgbClr val="000000">
                <a:alpha val="22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3074743" y="2171700"/>
            <a:ext cx="1542944" cy="1828800"/>
          </a:xfrm>
          <a:custGeom>
            <a:avLst/>
            <a:gdLst>
              <a:gd name="connsiteX0" fmla="*/ 0 w 1524000"/>
              <a:gd name="connsiteY0" fmla="*/ 2438400 h 2438400"/>
              <a:gd name="connsiteX1" fmla="*/ 235295 w 1524000"/>
              <a:gd name="connsiteY1" fmla="*/ 2438400 h 2438400"/>
              <a:gd name="connsiteX2" fmla="*/ 239437 w 1524000"/>
              <a:gd name="connsiteY2" fmla="*/ 2401858 h 2438400"/>
              <a:gd name="connsiteX3" fmla="*/ 762000 w 1524000"/>
              <a:gd name="connsiteY3" fmla="*/ 2023110 h 2438400"/>
              <a:gd name="connsiteX4" fmla="*/ 1284563 w 1524000"/>
              <a:gd name="connsiteY4" fmla="*/ 2401858 h 2438400"/>
              <a:gd name="connsiteX5" fmla="*/ 1288706 w 1524000"/>
              <a:gd name="connsiteY5" fmla="*/ 2438400 h 2438400"/>
              <a:gd name="connsiteX6" fmla="*/ 1524000 w 1524000"/>
              <a:gd name="connsiteY6" fmla="*/ 2438400 h 2438400"/>
              <a:gd name="connsiteX7" fmla="*/ 1524000 w 1524000"/>
              <a:gd name="connsiteY7" fmla="*/ 254005 h 2438400"/>
              <a:gd name="connsiteX8" fmla="*/ 1269995 w 1524000"/>
              <a:gd name="connsiteY8" fmla="*/ 0 h 2438400"/>
              <a:gd name="connsiteX9" fmla="*/ 254005 w 1524000"/>
              <a:gd name="connsiteY9" fmla="*/ 0 h 2438400"/>
              <a:gd name="connsiteX10" fmla="*/ 0 w 1524000"/>
              <a:gd name="connsiteY10" fmla="*/ 254005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24000" h="2438400">
                <a:moveTo>
                  <a:pt x="0" y="2438400"/>
                </a:moveTo>
                <a:lnTo>
                  <a:pt x="235295" y="2438400"/>
                </a:lnTo>
                <a:lnTo>
                  <a:pt x="239437" y="2401858"/>
                </a:lnTo>
                <a:cubicBezTo>
                  <a:pt x="289174" y="2185707"/>
                  <a:pt x="504235" y="2023110"/>
                  <a:pt x="762000" y="2023110"/>
                </a:cubicBezTo>
                <a:cubicBezTo>
                  <a:pt x="1019765" y="2023110"/>
                  <a:pt x="1234826" y="2185707"/>
                  <a:pt x="1284563" y="2401858"/>
                </a:cubicBezTo>
                <a:lnTo>
                  <a:pt x="1288706" y="2438400"/>
                </a:lnTo>
                <a:lnTo>
                  <a:pt x="1524000" y="2438400"/>
                </a:lnTo>
                <a:lnTo>
                  <a:pt x="1524000" y="254005"/>
                </a:lnTo>
                <a:cubicBezTo>
                  <a:pt x="1524000" y="113722"/>
                  <a:pt x="1410278" y="0"/>
                  <a:pt x="1269995" y="0"/>
                </a:cubicBezTo>
                <a:lnTo>
                  <a:pt x="254005" y="0"/>
                </a:lnTo>
                <a:cubicBezTo>
                  <a:pt x="113722" y="0"/>
                  <a:pt x="0" y="113722"/>
                  <a:pt x="0" y="254005"/>
                </a:cubicBezTo>
                <a:close/>
              </a:path>
            </a:pathLst>
          </a:cu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27000" sx="108000" sy="108000" algn="ctr" rotWithShape="0">
              <a:srgbClr val="000000">
                <a:alpha val="22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189440" y="1447800"/>
            <a:ext cx="1233514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6000" b="1" dirty="0">
                <a:solidFill>
                  <a:schemeClr val="bg1"/>
                </a:solidFill>
              </a:rPr>
              <a:t>E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970850" y="2705100"/>
            <a:ext cx="153663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1800" b="1"/>
              <a:t>Rahman</a:t>
            </a:r>
            <a:endParaRPr lang="en-US" sz="320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8030" y="3418988"/>
            <a:ext cx="610427" cy="581512"/>
          </a:xfrm>
          <a:prstGeom prst="rect">
            <a:avLst/>
          </a:prstGeom>
          <a:blipFill dpi="0" rotWithShape="1">
            <a:blip r:embed="rId3">
              <a:alphaModFix amt="22000"/>
            </a:blip>
            <a:srcRect/>
            <a:tile tx="635000" ty="635000" sx="100000" sy="100000" flip="none" algn="tl"/>
          </a:blip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16" name="Round Same Side Corner Rectangle 15"/>
          <p:cNvSpPr/>
          <p:nvPr/>
        </p:nvSpPr>
        <p:spPr bwMode="auto">
          <a:xfrm>
            <a:off x="4356737" y="1447800"/>
            <a:ext cx="1536630" cy="1114425"/>
          </a:xfrm>
          <a:prstGeom prst="round2SameRect">
            <a:avLst/>
          </a:prstGeom>
          <a:solidFill>
            <a:srgbClr val="7030A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27000" sx="108000" sy="108000" algn="ctr" rotWithShape="0">
              <a:srgbClr val="000000">
                <a:alpha val="22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7" name="Freeform 16"/>
          <p:cNvSpPr/>
          <p:nvPr/>
        </p:nvSpPr>
        <p:spPr bwMode="auto">
          <a:xfrm flipV="1">
            <a:off x="4355854" y="2171700"/>
            <a:ext cx="1542945" cy="1828800"/>
          </a:xfrm>
          <a:custGeom>
            <a:avLst/>
            <a:gdLst>
              <a:gd name="connsiteX0" fmla="*/ 0 w 1524000"/>
              <a:gd name="connsiteY0" fmla="*/ 2438400 h 2438400"/>
              <a:gd name="connsiteX1" fmla="*/ 235295 w 1524000"/>
              <a:gd name="connsiteY1" fmla="*/ 2438400 h 2438400"/>
              <a:gd name="connsiteX2" fmla="*/ 239437 w 1524000"/>
              <a:gd name="connsiteY2" fmla="*/ 2401858 h 2438400"/>
              <a:gd name="connsiteX3" fmla="*/ 762000 w 1524000"/>
              <a:gd name="connsiteY3" fmla="*/ 2023110 h 2438400"/>
              <a:gd name="connsiteX4" fmla="*/ 1284563 w 1524000"/>
              <a:gd name="connsiteY4" fmla="*/ 2401858 h 2438400"/>
              <a:gd name="connsiteX5" fmla="*/ 1288706 w 1524000"/>
              <a:gd name="connsiteY5" fmla="*/ 2438400 h 2438400"/>
              <a:gd name="connsiteX6" fmla="*/ 1524000 w 1524000"/>
              <a:gd name="connsiteY6" fmla="*/ 2438400 h 2438400"/>
              <a:gd name="connsiteX7" fmla="*/ 1524000 w 1524000"/>
              <a:gd name="connsiteY7" fmla="*/ 254005 h 2438400"/>
              <a:gd name="connsiteX8" fmla="*/ 1269995 w 1524000"/>
              <a:gd name="connsiteY8" fmla="*/ 0 h 2438400"/>
              <a:gd name="connsiteX9" fmla="*/ 254005 w 1524000"/>
              <a:gd name="connsiteY9" fmla="*/ 0 h 2438400"/>
              <a:gd name="connsiteX10" fmla="*/ 0 w 1524000"/>
              <a:gd name="connsiteY10" fmla="*/ 254005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24000" h="2438400">
                <a:moveTo>
                  <a:pt x="0" y="2438400"/>
                </a:moveTo>
                <a:lnTo>
                  <a:pt x="235295" y="2438400"/>
                </a:lnTo>
                <a:lnTo>
                  <a:pt x="239437" y="2401858"/>
                </a:lnTo>
                <a:cubicBezTo>
                  <a:pt x="289174" y="2185707"/>
                  <a:pt x="504235" y="2023110"/>
                  <a:pt x="762000" y="2023110"/>
                </a:cubicBezTo>
                <a:cubicBezTo>
                  <a:pt x="1019765" y="2023110"/>
                  <a:pt x="1234826" y="2185707"/>
                  <a:pt x="1284563" y="2401858"/>
                </a:cubicBezTo>
                <a:lnTo>
                  <a:pt x="1288706" y="2438400"/>
                </a:lnTo>
                <a:lnTo>
                  <a:pt x="1524000" y="2438400"/>
                </a:lnTo>
                <a:lnTo>
                  <a:pt x="1524000" y="254005"/>
                </a:lnTo>
                <a:cubicBezTo>
                  <a:pt x="1524000" y="113722"/>
                  <a:pt x="1410278" y="0"/>
                  <a:pt x="1269995" y="0"/>
                </a:cubicBezTo>
                <a:lnTo>
                  <a:pt x="254005" y="0"/>
                </a:lnTo>
                <a:cubicBezTo>
                  <a:pt x="113722" y="0"/>
                  <a:pt x="0" y="113722"/>
                  <a:pt x="0" y="254005"/>
                </a:cubicBezTo>
                <a:close/>
              </a:path>
            </a:pathLst>
          </a:cu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27000" sx="108000" sy="108000" algn="ctr" rotWithShape="0">
              <a:srgbClr val="000000">
                <a:alpha val="22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4432453" y="1447800"/>
            <a:ext cx="1233514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6000" b="1" dirty="0">
                <a:solidFill>
                  <a:schemeClr val="bg1"/>
                </a:solidFill>
              </a:rPr>
              <a:t>L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4213862" y="2705100"/>
            <a:ext cx="1536630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1600" b="1"/>
              <a:t>Assistant Teacher</a:t>
            </a:r>
          </a:p>
          <a:p>
            <a:pPr algn="ctr"/>
            <a:endParaRPr lang="en-US" sz="1600" b="1"/>
          </a:p>
          <a:p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9141" y="3418988"/>
            <a:ext cx="610427" cy="581512"/>
          </a:xfrm>
          <a:prstGeom prst="rect">
            <a:avLst/>
          </a:prstGeom>
          <a:blipFill dpi="0" rotWithShape="1">
            <a:blip r:embed="rId3">
              <a:alphaModFix amt="22000"/>
            </a:blip>
            <a:srcRect/>
            <a:tile tx="635000" ty="635000" sx="100000" sy="100000" flip="none" algn="tl"/>
          </a:blip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21" name="Round Same Side Corner Rectangle 20"/>
          <p:cNvSpPr/>
          <p:nvPr/>
        </p:nvSpPr>
        <p:spPr bwMode="auto">
          <a:xfrm>
            <a:off x="5626737" y="1447800"/>
            <a:ext cx="1536630" cy="1114425"/>
          </a:xfrm>
          <a:prstGeom prst="round2Same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27000" sx="108000" sy="108000" algn="ctr" rotWithShape="0">
              <a:srgbClr val="000000">
                <a:alpha val="22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2" name="Freeform 21"/>
          <p:cNvSpPr/>
          <p:nvPr/>
        </p:nvSpPr>
        <p:spPr bwMode="auto">
          <a:xfrm flipV="1">
            <a:off x="5625854" y="2171700"/>
            <a:ext cx="1542945" cy="1828800"/>
          </a:xfrm>
          <a:custGeom>
            <a:avLst/>
            <a:gdLst>
              <a:gd name="connsiteX0" fmla="*/ 0 w 1524000"/>
              <a:gd name="connsiteY0" fmla="*/ 2438400 h 2438400"/>
              <a:gd name="connsiteX1" fmla="*/ 235295 w 1524000"/>
              <a:gd name="connsiteY1" fmla="*/ 2438400 h 2438400"/>
              <a:gd name="connsiteX2" fmla="*/ 239437 w 1524000"/>
              <a:gd name="connsiteY2" fmla="*/ 2401858 h 2438400"/>
              <a:gd name="connsiteX3" fmla="*/ 762000 w 1524000"/>
              <a:gd name="connsiteY3" fmla="*/ 2023110 h 2438400"/>
              <a:gd name="connsiteX4" fmla="*/ 1284563 w 1524000"/>
              <a:gd name="connsiteY4" fmla="*/ 2401858 h 2438400"/>
              <a:gd name="connsiteX5" fmla="*/ 1288706 w 1524000"/>
              <a:gd name="connsiteY5" fmla="*/ 2438400 h 2438400"/>
              <a:gd name="connsiteX6" fmla="*/ 1524000 w 1524000"/>
              <a:gd name="connsiteY6" fmla="*/ 2438400 h 2438400"/>
              <a:gd name="connsiteX7" fmla="*/ 1524000 w 1524000"/>
              <a:gd name="connsiteY7" fmla="*/ 254005 h 2438400"/>
              <a:gd name="connsiteX8" fmla="*/ 1269995 w 1524000"/>
              <a:gd name="connsiteY8" fmla="*/ 0 h 2438400"/>
              <a:gd name="connsiteX9" fmla="*/ 254005 w 1524000"/>
              <a:gd name="connsiteY9" fmla="*/ 0 h 2438400"/>
              <a:gd name="connsiteX10" fmla="*/ 0 w 1524000"/>
              <a:gd name="connsiteY10" fmla="*/ 254005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24000" h="2438400">
                <a:moveTo>
                  <a:pt x="0" y="2438400"/>
                </a:moveTo>
                <a:lnTo>
                  <a:pt x="235295" y="2438400"/>
                </a:lnTo>
                <a:lnTo>
                  <a:pt x="239437" y="2401858"/>
                </a:lnTo>
                <a:cubicBezTo>
                  <a:pt x="289174" y="2185707"/>
                  <a:pt x="504235" y="2023110"/>
                  <a:pt x="762000" y="2023110"/>
                </a:cubicBezTo>
                <a:cubicBezTo>
                  <a:pt x="1019765" y="2023110"/>
                  <a:pt x="1234826" y="2185707"/>
                  <a:pt x="1284563" y="2401858"/>
                </a:cubicBezTo>
                <a:lnTo>
                  <a:pt x="1288706" y="2438400"/>
                </a:lnTo>
                <a:lnTo>
                  <a:pt x="1524000" y="2438400"/>
                </a:lnTo>
                <a:lnTo>
                  <a:pt x="1524000" y="254005"/>
                </a:lnTo>
                <a:cubicBezTo>
                  <a:pt x="1524000" y="113722"/>
                  <a:pt x="1410278" y="0"/>
                  <a:pt x="1269995" y="0"/>
                </a:cubicBezTo>
                <a:lnTo>
                  <a:pt x="254005" y="0"/>
                </a:lnTo>
                <a:cubicBezTo>
                  <a:pt x="113722" y="0"/>
                  <a:pt x="0" y="113722"/>
                  <a:pt x="0" y="254005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27000" sx="108000" sy="108000" algn="ctr" rotWithShape="0">
              <a:srgbClr val="000000">
                <a:alpha val="22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5692928" y="1447800"/>
            <a:ext cx="1233514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6000" b="1" dirty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5474337" y="2705100"/>
            <a:ext cx="153663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1400" b="1"/>
              <a:t>English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9082" y="3418988"/>
            <a:ext cx="610427" cy="581512"/>
          </a:xfrm>
          <a:prstGeom prst="rect">
            <a:avLst/>
          </a:prstGeom>
          <a:blipFill dpi="0" rotWithShape="1">
            <a:blip r:embed="rId3">
              <a:alphaModFix amt="22000"/>
            </a:blip>
            <a:srcRect/>
            <a:tile tx="635000" ty="635000" sx="100000" sy="100000" flip="none" algn="tl"/>
          </a:blip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26" name="Round Same Side Corner Rectangle 25"/>
          <p:cNvSpPr/>
          <p:nvPr/>
        </p:nvSpPr>
        <p:spPr bwMode="auto">
          <a:xfrm>
            <a:off x="6879275" y="1447800"/>
            <a:ext cx="1536630" cy="1114425"/>
          </a:xfrm>
          <a:prstGeom prst="round2SameRect">
            <a:avLst/>
          </a:prstGeom>
          <a:solidFill>
            <a:srgbClr val="00206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27000" sx="108000" sy="108000" algn="ctr" rotWithShape="0">
              <a:srgbClr val="000000">
                <a:alpha val="22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7" name="Freeform 26"/>
          <p:cNvSpPr/>
          <p:nvPr/>
        </p:nvSpPr>
        <p:spPr bwMode="auto">
          <a:xfrm flipV="1">
            <a:off x="6868868" y="2171700"/>
            <a:ext cx="1542944" cy="1828800"/>
          </a:xfrm>
          <a:custGeom>
            <a:avLst/>
            <a:gdLst>
              <a:gd name="connsiteX0" fmla="*/ 0 w 1524000"/>
              <a:gd name="connsiteY0" fmla="*/ 2438400 h 2438400"/>
              <a:gd name="connsiteX1" fmla="*/ 235295 w 1524000"/>
              <a:gd name="connsiteY1" fmla="*/ 2438400 h 2438400"/>
              <a:gd name="connsiteX2" fmla="*/ 239437 w 1524000"/>
              <a:gd name="connsiteY2" fmla="*/ 2401858 h 2438400"/>
              <a:gd name="connsiteX3" fmla="*/ 762000 w 1524000"/>
              <a:gd name="connsiteY3" fmla="*/ 2023110 h 2438400"/>
              <a:gd name="connsiteX4" fmla="*/ 1284563 w 1524000"/>
              <a:gd name="connsiteY4" fmla="*/ 2401858 h 2438400"/>
              <a:gd name="connsiteX5" fmla="*/ 1288706 w 1524000"/>
              <a:gd name="connsiteY5" fmla="*/ 2438400 h 2438400"/>
              <a:gd name="connsiteX6" fmla="*/ 1524000 w 1524000"/>
              <a:gd name="connsiteY6" fmla="*/ 2438400 h 2438400"/>
              <a:gd name="connsiteX7" fmla="*/ 1524000 w 1524000"/>
              <a:gd name="connsiteY7" fmla="*/ 254005 h 2438400"/>
              <a:gd name="connsiteX8" fmla="*/ 1269995 w 1524000"/>
              <a:gd name="connsiteY8" fmla="*/ 0 h 2438400"/>
              <a:gd name="connsiteX9" fmla="*/ 254005 w 1524000"/>
              <a:gd name="connsiteY9" fmla="*/ 0 h 2438400"/>
              <a:gd name="connsiteX10" fmla="*/ 0 w 1524000"/>
              <a:gd name="connsiteY10" fmla="*/ 254005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24000" h="2438400">
                <a:moveTo>
                  <a:pt x="0" y="2438400"/>
                </a:moveTo>
                <a:lnTo>
                  <a:pt x="235295" y="2438400"/>
                </a:lnTo>
                <a:lnTo>
                  <a:pt x="239437" y="2401858"/>
                </a:lnTo>
                <a:cubicBezTo>
                  <a:pt x="289174" y="2185707"/>
                  <a:pt x="504235" y="2023110"/>
                  <a:pt x="762000" y="2023110"/>
                </a:cubicBezTo>
                <a:cubicBezTo>
                  <a:pt x="1019765" y="2023110"/>
                  <a:pt x="1234826" y="2185707"/>
                  <a:pt x="1284563" y="2401858"/>
                </a:cubicBezTo>
                <a:lnTo>
                  <a:pt x="1288706" y="2438400"/>
                </a:lnTo>
                <a:lnTo>
                  <a:pt x="1524000" y="2438400"/>
                </a:lnTo>
                <a:lnTo>
                  <a:pt x="1524000" y="254005"/>
                </a:lnTo>
                <a:cubicBezTo>
                  <a:pt x="1524000" y="113722"/>
                  <a:pt x="1410278" y="0"/>
                  <a:pt x="1269995" y="0"/>
                </a:cubicBezTo>
                <a:lnTo>
                  <a:pt x="254005" y="0"/>
                </a:lnTo>
                <a:cubicBezTo>
                  <a:pt x="113722" y="0"/>
                  <a:pt x="0" y="113722"/>
                  <a:pt x="0" y="254005"/>
                </a:cubicBezTo>
                <a:close/>
              </a:path>
            </a:pathLst>
          </a:cu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27000" sx="108000" sy="108000" algn="ctr" rotWithShape="0">
              <a:srgbClr val="000000">
                <a:alpha val="22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6926415" y="1447800"/>
            <a:ext cx="1233514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6000" b="1" dirty="0">
                <a:solidFill>
                  <a:schemeClr val="bg1"/>
                </a:solidFill>
              </a:rPr>
              <a:t>O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6726875" y="2705100"/>
            <a:ext cx="153663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1400" b="1" dirty="0" err="1"/>
              <a:t>Silam</a:t>
            </a:r>
            <a:r>
              <a:rPr lang="en-US" sz="1400" b="1" dirty="0"/>
              <a:t> P.L High School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2093" y="3418988"/>
            <a:ext cx="610427" cy="581512"/>
          </a:xfrm>
          <a:prstGeom prst="rect">
            <a:avLst/>
          </a:prstGeom>
          <a:blipFill dpi="0" rotWithShape="1">
            <a:blip r:embed="rId3">
              <a:alphaModFix amt="22000"/>
            </a:blip>
            <a:srcRect/>
            <a:tile tx="635000" ty="635000" sx="100000" sy="100000" flip="none" algn="tl"/>
          </a:blip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31" name="Round Same Side Corner Rectangle 30"/>
          <p:cNvSpPr/>
          <p:nvPr/>
        </p:nvSpPr>
        <p:spPr bwMode="auto">
          <a:xfrm>
            <a:off x="8120994" y="1435100"/>
            <a:ext cx="1534525" cy="1114425"/>
          </a:xfrm>
          <a:prstGeom prst="round2SameRect">
            <a:avLst/>
          </a:prstGeom>
          <a:solidFill>
            <a:schemeClr val="tx2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27000" sx="108000" sy="108000" algn="ctr" rotWithShape="0">
              <a:srgbClr val="000000">
                <a:alpha val="22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32" name="Freeform 31"/>
          <p:cNvSpPr/>
          <p:nvPr/>
        </p:nvSpPr>
        <p:spPr bwMode="auto">
          <a:xfrm flipV="1">
            <a:off x="8119818" y="2159000"/>
            <a:ext cx="1542944" cy="1828800"/>
          </a:xfrm>
          <a:custGeom>
            <a:avLst/>
            <a:gdLst>
              <a:gd name="connsiteX0" fmla="*/ 0 w 1524000"/>
              <a:gd name="connsiteY0" fmla="*/ 2438400 h 2438400"/>
              <a:gd name="connsiteX1" fmla="*/ 235295 w 1524000"/>
              <a:gd name="connsiteY1" fmla="*/ 2438400 h 2438400"/>
              <a:gd name="connsiteX2" fmla="*/ 239437 w 1524000"/>
              <a:gd name="connsiteY2" fmla="*/ 2401858 h 2438400"/>
              <a:gd name="connsiteX3" fmla="*/ 762000 w 1524000"/>
              <a:gd name="connsiteY3" fmla="*/ 2023110 h 2438400"/>
              <a:gd name="connsiteX4" fmla="*/ 1284563 w 1524000"/>
              <a:gd name="connsiteY4" fmla="*/ 2401858 h 2438400"/>
              <a:gd name="connsiteX5" fmla="*/ 1288706 w 1524000"/>
              <a:gd name="connsiteY5" fmla="*/ 2438400 h 2438400"/>
              <a:gd name="connsiteX6" fmla="*/ 1524000 w 1524000"/>
              <a:gd name="connsiteY6" fmla="*/ 2438400 h 2438400"/>
              <a:gd name="connsiteX7" fmla="*/ 1524000 w 1524000"/>
              <a:gd name="connsiteY7" fmla="*/ 254005 h 2438400"/>
              <a:gd name="connsiteX8" fmla="*/ 1269995 w 1524000"/>
              <a:gd name="connsiteY8" fmla="*/ 0 h 2438400"/>
              <a:gd name="connsiteX9" fmla="*/ 254005 w 1524000"/>
              <a:gd name="connsiteY9" fmla="*/ 0 h 2438400"/>
              <a:gd name="connsiteX10" fmla="*/ 0 w 1524000"/>
              <a:gd name="connsiteY10" fmla="*/ 254005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24000" h="2438400">
                <a:moveTo>
                  <a:pt x="0" y="2438400"/>
                </a:moveTo>
                <a:lnTo>
                  <a:pt x="235295" y="2438400"/>
                </a:lnTo>
                <a:lnTo>
                  <a:pt x="239437" y="2401858"/>
                </a:lnTo>
                <a:cubicBezTo>
                  <a:pt x="289174" y="2185707"/>
                  <a:pt x="504235" y="2023110"/>
                  <a:pt x="762000" y="2023110"/>
                </a:cubicBezTo>
                <a:cubicBezTo>
                  <a:pt x="1019765" y="2023110"/>
                  <a:pt x="1234826" y="2185707"/>
                  <a:pt x="1284563" y="2401858"/>
                </a:cubicBezTo>
                <a:lnTo>
                  <a:pt x="1288706" y="2438400"/>
                </a:lnTo>
                <a:lnTo>
                  <a:pt x="1524000" y="2438400"/>
                </a:lnTo>
                <a:lnTo>
                  <a:pt x="1524000" y="254005"/>
                </a:lnTo>
                <a:cubicBezTo>
                  <a:pt x="1524000" y="113722"/>
                  <a:pt x="1410278" y="0"/>
                  <a:pt x="1269995" y="0"/>
                </a:cubicBezTo>
                <a:lnTo>
                  <a:pt x="254005" y="0"/>
                </a:lnTo>
                <a:cubicBezTo>
                  <a:pt x="113722" y="0"/>
                  <a:pt x="0" y="113722"/>
                  <a:pt x="0" y="254005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27000" sx="108000" sy="108000" algn="ctr" rotWithShape="0">
              <a:srgbClr val="000000">
                <a:alpha val="22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8137678" y="1435100"/>
            <a:ext cx="1233514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6000" b="1" dirty="0">
                <a:solidFill>
                  <a:schemeClr val="bg1"/>
                </a:solidFill>
              </a:rPr>
              <a:t>M</a:t>
            </a: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7940019" y="2692400"/>
            <a:ext cx="15345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1400" b="1" dirty="0"/>
              <a:t>B.A </a:t>
            </a:r>
            <a:r>
              <a:rPr lang="en-US" sz="1400" b="1" dirty="0" err="1"/>
              <a:t>Hons</a:t>
            </a:r>
            <a:endParaRPr lang="en-US" sz="1400" dirty="0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1987" y="3406288"/>
            <a:ext cx="610427" cy="581512"/>
          </a:xfrm>
          <a:prstGeom prst="rect">
            <a:avLst/>
          </a:prstGeom>
          <a:blipFill dpi="0" rotWithShape="1">
            <a:blip r:embed="rId3">
              <a:alphaModFix amt="22000"/>
            </a:blip>
            <a:srcRect/>
            <a:tile tx="635000" ty="635000" sx="100000" sy="100000" flip="none" algn="tl"/>
          </a:blip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36" name="Round Same Side Corner Rectangle 35"/>
          <p:cNvSpPr/>
          <p:nvPr/>
        </p:nvSpPr>
        <p:spPr bwMode="auto">
          <a:xfrm>
            <a:off x="9364006" y="1435100"/>
            <a:ext cx="1534526" cy="1114425"/>
          </a:xfrm>
          <a:prstGeom prst="round2SameRect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27000" sx="108000" sy="108000" algn="ctr" rotWithShape="0">
              <a:srgbClr val="000000">
                <a:alpha val="22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37" name="Freeform 36"/>
          <p:cNvSpPr/>
          <p:nvPr/>
        </p:nvSpPr>
        <p:spPr bwMode="auto">
          <a:xfrm flipV="1">
            <a:off x="9362829" y="2159000"/>
            <a:ext cx="1542945" cy="1828800"/>
          </a:xfrm>
          <a:custGeom>
            <a:avLst/>
            <a:gdLst>
              <a:gd name="connsiteX0" fmla="*/ 0 w 1524000"/>
              <a:gd name="connsiteY0" fmla="*/ 2438400 h 2438400"/>
              <a:gd name="connsiteX1" fmla="*/ 235295 w 1524000"/>
              <a:gd name="connsiteY1" fmla="*/ 2438400 h 2438400"/>
              <a:gd name="connsiteX2" fmla="*/ 239437 w 1524000"/>
              <a:gd name="connsiteY2" fmla="*/ 2401858 h 2438400"/>
              <a:gd name="connsiteX3" fmla="*/ 762000 w 1524000"/>
              <a:gd name="connsiteY3" fmla="*/ 2023110 h 2438400"/>
              <a:gd name="connsiteX4" fmla="*/ 1284563 w 1524000"/>
              <a:gd name="connsiteY4" fmla="*/ 2401858 h 2438400"/>
              <a:gd name="connsiteX5" fmla="*/ 1288706 w 1524000"/>
              <a:gd name="connsiteY5" fmla="*/ 2438400 h 2438400"/>
              <a:gd name="connsiteX6" fmla="*/ 1524000 w 1524000"/>
              <a:gd name="connsiteY6" fmla="*/ 2438400 h 2438400"/>
              <a:gd name="connsiteX7" fmla="*/ 1524000 w 1524000"/>
              <a:gd name="connsiteY7" fmla="*/ 254005 h 2438400"/>
              <a:gd name="connsiteX8" fmla="*/ 1269995 w 1524000"/>
              <a:gd name="connsiteY8" fmla="*/ 0 h 2438400"/>
              <a:gd name="connsiteX9" fmla="*/ 254005 w 1524000"/>
              <a:gd name="connsiteY9" fmla="*/ 0 h 2438400"/>
              <a:gd name="connsiteX10" fmla="*/ 0 w 1524000"/>
              <a:gd name="connsiteY10" fmla="*/ 254005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24000" h="2438400">
                <a:moveTo>
                  <a:pt x="0" y="2438400"/>
                </a:moveTo>
                <a:lnTo>
                  <a:pt x="235295" y="2438400"/>
                </a:lnTo>
                <a:lnTo>
                  <a:pt x="239437" y="2401858"/>
                </a:lnTo>
                <a:cubicBezTo>
                  <a:pt x="289174" y="2185707"/>
                  <a:pt x="504235" y="2023110"/>
                  <a:pt x="762000" y="2023110"/>
                </a:cubicBezTo>
                <a:cubicBezTo>
                  <a:pt x="1019765" y="2023110"/>
                  <a:pt x="1234826" y="2185707"/>
                  <a:pt x="1284563" y="2401858"/>
                </a:cubicBezTo>
                <a:lnTo>
                  <a:pt x="1288706" y="2438400"/>
                </a:lnTo>
                <a:lnTo>
                  <a:pt x="1524000" y="2438400"/>
                </a:lnTo>
                <a:lnTo>
                  <a:pt x="1524000" y="254005"/>
                </a:lnTo>
                <a:cubicBezTo>
                  <a:pt x="1524000" y="113722"/>
                  <a:pt x="1410278" y="0"/>
                  <a:pt x="1269995" y="0"/>
                </a:cubicBezTo>
                <a:lnTo>
                  <a:pt x="254005" y="0"/>
                </a:lnTo>
                <a:cubicBezTo>
                  <a:pt x="113722" y="0"/>
                  <a:pt x="0" y="113722"/>
                  <a:pt x="0" y="254005"/>
                </a:cubicBezTo>
                <a:close/>
              </a:path>
            </a:pathLst>
          </a:cu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27000" sx="108000" sy="108000" algn="ctr" rotWithShape="0">
              <a:srgbClr val="000000">
                <a:alpha val="22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9580715" y="1435100"/>
            <a:ext cx="1233514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6000" b="1">
                <a:solidFill>
                  <a:schemeClr val="bg1"/>
                </a:solidFill>
              </a:rPr>
              <a:t>E</a:t>
            </a: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9364006" y="2692400"/>
            <a:ext cx="153452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1400" b="1"/>
              <a:t>M.A (English)</a:t>
            </a: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4998" y="3406288"/>
            <a:ext cx="610427" cy="581512"/>
          </a:xfrm>
          <a:prstGeom prst="rect">
            <a:avLst/>
          </a:prstGeom>
          <a:blipFill dpi="0" rotWithShape="1">
            <a:blip r:embed="rId3">
              <a:alphaModFix amt="22000"/>
            </a:blip>
            <a:srcRect/>
            <a:tile tx="635000" ty="635000" sx="100000" sy="100000" flip="none" algn="tl"/>
          </a:blip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23733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5000">
        <p:circle/>
      </p:transition>
    </mc:Choice>
    <mc:Fallback xmlns="">
      <p:transition spd="slow" advTm="5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00"/>
                            </p:stCondLst>
                            <p:childTnLst>
                              <p:par>
                                <p:cTn id="147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500"/>
                            </p:stCondLst>
                            <p:childTnLst>
                              <p:par>
                                <p:cTn id="181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500"/>
                            </p:stCondLst>
                            <p:childTnLst>
                              <p:par>
                                <p:cTn id="215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3" grpId="0"/>
      <p:bldP spid="14" grpId="0"/>
      <p:bldP spid="18" grpId="0"/>
      <p:bldP spid="19" grpId="0"/>
      <p:bldP spid="23" grpId="0"/>
      <p:bldP spid="24" grpId="0"/>
      <p:bldP spid="28" grpId="0"/>
      <p:bldP spid="29" grpId="0"/>
      <p:bldP spid="33" grpId="0"/>
      <p:bldP spid="34" grpId="0"/>
      <p:bldP spid="38" grpId="0"/>
      <p:bldP spid="3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1604211" y="-174628"/>
            <a:ext cx="13796211" cy="7281281"/>
            <a:chOff x="6492724" y="499314"/>
            <a:chExt cx="5078592" cy="5954147"/>
          </a:xfrm>
        </p:grpSpPr>
        <p:sp>
          <p:nvSpPr>
            <p:cNvPr id="6" name="Rectangle 5"/>
            <p:cNvSpPr/>
            <p:nvPr/>
          </p:nvSpPr>
          <p:spPr>
            <a:xfrm>
              <a:off x="6881623" y="1066272"/>
              <a:ext cx="4689693" cy="5387189"/>
            </a:xfrm>
            <a:prstGeom prst="rect">
              <a:avLst/>
            </a:prstGeom>
            <a:gradFill flip="none" rotWithShape="1">
              <a:gsLst>
                <a:gs pos="79000">
                  <a:srgbClr val="ABF7CF"/>
                </a:gs>
                <a:gs pos="5000">
                  <a:srgbClr val="92D050"/>
                </a:gs>
                <a:gs pos="1000">
                  <a:srgbClr val="DD3797">
                    <a:lumMod val="92000"/>
                  </a:srgbClr>
                </a:gs>
                <a:gs pos="6000">
                  <a:srgbClr val="E80E80"/>
                </a:gs>
                <a:gs pos="99000">
                  <a:schemeClr val="accent1">
                    <a:lumMod val="45000"/>
                    <a:lumOff val="55000"/>
                  </a:schemeClr>
                </a:gs>
                <a:gs pos="9000">
                  <a:srgbClr val="ABF7CF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rect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6492724" y="499314"/>
              <a:ext cx="4725459" cy="1133915"/>
            </a:xfrm>
            <a:custGeom>
              <a:avLst/>
              <a:gdLst>
                <a:gd name="connsiteX0" fmla="*/ 136385 w 3131133"/>
                <a:gd name="connsiteY0" fmla="*/ 0 h 890007"/>
                <a:gd name="connsiteX1" fmla="*/ 371892 w 3131133"/>
                <a:gd name="connsiteY1" fmla="*/ 0 h 890007"/>
                <a:gd name="connsiteX2" fmla="*/ 818148 w 3131133"/>
                <a:gd name="connsiteY2" fmla="*/ 0 h 890007"/>
                <a:gd name="connsiteX3" fmla="*/ 3131133 w 3131133"/>
                <a:gd name="connsiteY3" fmla="*/ 0 h 890007"/>
                <a:gd name="connsiteX4" fmla="*/ 3050923 w 3131133"/>
                <a:gd name="connsiteY4" fmla="*/ 890007 h 890007"/>
                <a:gd name="connsiteX5" fmla="*/ 818148 w 3131133"/>
                <a:gd name="connsiteY5" fmla="*/ 890007 h 890007"/>
                <a:gd name="connsiteX6" fmla="*/ 371892 w 3131133"/>
                <a:gd name="connsiteY6" fmla="*/ 890007 h 890007"/>
                <a:gd name="connsiteX7" fmla="*/ 136385 w 3131133"/>
                <a:gd name="connsiteY7" fmla="*/ 890007 h 890007"/>
                <a:gd name="connsiteX8" fmla="*/ 0 w 3131133"/>
                <a:gd name="connsiteY8" fmla="*/ 445004 h 890007"/>
                <a:gd name="connsiteX9" fmla="*/ 136385 w 3131133"/>
                <a:gd name="connsiteY9" fmla="*/ 0 h 890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31133" h="890007">
                  <a:moveTo>
                    <a:pt x="136385" y="0"/>
                  </a:moveTo>
                  <a:lnTo>
                    <a:pt x="371892" y="0"/>
                  </a:lnTo>
                  <a:lnTo>
                    <a:pt x="818148" y="0"/>
                  </a:lnTo>
                  <a:lnTo>
                    <a:pt x="3131133" y="0"/>
                  </a:lnTo>
                  <a:lnTo>
                    <a:pt x="3050923" y="890007"/>
                  </a:lnTo>
                  <a:lnTo>
                    <a:pt x="818148" y="890007"/>
                  </a:lnTo>
                  <a:lnTo>
                    <a:pt x="371892" y="890007"/>
                  </a:lnTo>
                  <a:lnTo>
                    <a:pt x="136385" y="890007"/>
                  </a:lnTo>
                  <a:cubicBezTo>
                    <a:pt x="61034" y="890007"/>
                    <a:pt x="0" y="690735"/>
                    <a:pt x="0" y="445004"/>
                  </a:cubicBezTo>
                  <a:cubicBezTo>
                    <a:pt x="0" y="199273"/>
                    <a:pt x="61034" y="0"/>
                    <a:pt x="136385" y="0"/>
                  </a:cubicBezTo>
                  <a:close/>
                </a:path>
              </a:pathLst>
            </a:custGeom>
            <a:gradFill flip="none" rotWithShape="1">
              <a:gsLst>
                <a:gs pos="25000">
                  <a:schemeClr val="bg1"/>
                </a:gs>
                <a:gs pos="74000">
                  <a:schemeClr val="accent3">
                    <a:lumMod val="45000"/>
                    <a:lumOff val="55000"/>
                  </a:schemeClr>
                </a:gs>
                <a:gs pos="25000">
                  <a:schemeClr val="bg1"/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 flipV="1">
              <a:off x="10885309" y="1066271"/>
              <a:ext cx="465247" cy="566958"/>
            </a:xfrm>
            <a:custGeom>
              <a:avLst/>
              <a:gdLst>
                <a:gd name="connsiteX0" fmla="*/ 425885 w 851770"/>
                <a:gd name="connsiteY0" fmla="*/ 0 h 507304"/>
                <a:gd name="connsiteX1" fmla="*/ 851770 w 851770"/>
                <a:gd name="connsiteY1" fmla="*/ 507304 h 507304"/>
                <a:gd name="connsiteX2" fmla="*/ 0 w 851770"/>
                <a:gd name="connsiteY2" fmla="*/ 507304 h 507304"/>
                <a:gd name="connsiteX3" fmla="*/ 425885 w 851770"/>
                <a:gd name="connsiteY3" fmla="*/ 0 h 507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1770" h="507304">
                  <a:moveTo>
                    <a:pt x="425885" y="0"/>
                  </a:moveTo>
                  <a:cubicBezTo>
                    <a:pt x="661095" y="0"/>
                    <a:pt x="851770" y="227128"/>
                    <a:pt x="851770" y="507304"/>
                  </a:cubicBezTo>
                  <a:lnTo>
                    <a:pt x="0" y="507304"/>
                  </a:lnTo>
                  <a:cubicBezTo>
                    <a:pt x="0" y="227128"/>
                    <a:pt x="190675" y="0"/>
                    <a:pt x="425885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10885309" y="516248"/>
              <a:ext cx="686007" cy="566957"/>
            </a:xfrm>
            <a:custGeom>
              <a:avLst/>
              <a:gdLst>
                <a:gd name="connsiteX0" fmla="*/ 425885 w 851770"/>
                <a:gd name="connsiteY0" fmla="*/ 0 h 507304"/>
                <a:gd name="connsiteX1" fmla="*/ 851770 w 851770"/>
                <a:gd name="connsiteY1" fmla="*/ 507304 h 507304"/>
                <a:gd name="connsiteX2" fmla="*/ 0 w 851770"/>
                <a:gd name="connsiteY2" fmla="*/ 507304 h 507304"/>
                <a:gd name="connsiteX3" fmla="*/ 425885 w 851770"/>
                <a:gd name="connsiteY3" fmla="*/ 0 h 507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1770" h="507304">
                  <a:moveTo>
                    <a:pt x="425885" y="0"/>
                  </a:moveTo>
                  <a:cubicBezTo>
                    <a:pt x="661095" y="0"/>
                    <a:pt x="851770" y="227128"/>
                    <a:pt x="851770" y="507304"/>
                  </a:cubicBezTo>
                  <a:lnTo>
                    <a:pt x="0" y="507304"/>
                  </a:lnTo>
                  <a:cubicBezTo>
                    <a:pt x="0" y="227128"/>
                    <a:pt x="190675" y="0"/>
                    <a:pt x="425885" y="0"/>
                  </a:cubicBezTo>
                  <a:close/>
                </a:path>
              </a:pathLst>
            </a:custGeom>
            <a:solidFill>
              <a:srgbClr val="B2DD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169" y="1797172"/>
            <a:ext cx="7245928" cy="506082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884" y="349569"/>
            <a:ext cx="11113614" cy="770021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4000" dirty="0">
                <a:latin typeface="Aharoni" panose="02010803020104030203" pitchFamily="2" charset="-79"/>
                <a:cs typeface="Aharoni" panose="02010803020104030203" pitchFamily="2" charset="-79"/>
              </a:rPr>
              <a:t>Look at the picture. Say name of birds.</a:t>
            </a:r>
            <a:endParaRPr lang="en-US" sz="4000" b="1" dirty="0">
              <a:latin typeface="Adobe Caslon Pro Bold" panose="0205070206050A020403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4599" y="4679404"/>
            <a:ext cx="2178596" cy="217859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534" y="4503615"/>
            <a:ext cx="2178596" cy="2178596"/>
          </a:xfrm>
          <a:prstGeom prst="rect">
            <a:avLst/>
          </a:prstGeom>
        </p:spPr>
      </p:pic>
      <p:pic>
        <p:nvPicPr>
          <p:cNvPr id="13" name="Content Placeholder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1396" y="7214212"/>
            <a:ext cx="4804023" cy="3194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82977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5000">
        <p:circle/>
      </p:transition>
    </mc:Choice>
    <mc:Fallback xmlns="">
      <p:transition spd="slow" advTm="5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3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2.22222E-6 L 0.00195 -0.66342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3317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842" y="344786"/>
            <a:ext cx="6442765" cy="58578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9399" y="4126954"/>
            <a:ext cx="2178596" cy="21785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266" y="4503615"/>
            <a:ext cx="2178596" cy="2178596"/>
          </a:xfrm>
          <a:prstGeom prst="rect">
            <a:avLst/>
          </a:prstGeom>
        </p:spPr>
      </p:pic>
      <p:pic>
        <p:nvPicPr>
          <p:cNvPr id="8" name="Content Placeholder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57654" y="1492368"/>
            <a:ext cx="3884531" cy="35627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21352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3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71836 -0.00439 " pathEditMode="relative" rAng="0" ptsTypes="AA">
                                      <p:cBhvr>
                                        <p:cTn id="12" dur="2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911" y="-23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47243">
            <a:off x="12772183" y="1337406"/>
            <a:ext cx="3968622" cy="42087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958" y="484517"/>
            <a:ext cx="6096000" cy="6096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2649" y="0"/>
            <a:ext cx="2178596" cy="21785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456567"/>
            <a:ext cx="1123950" cy="112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152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5000">
        <p:circle/>
      </p:transition>
    </mc:Choice>
    <mc:Fallback xmlns="">
      <p:transition spd="slow" advTm="5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3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1.85185E-6 L -0.85677 0.0088 " pathEditMode="relative" rAng="0" ptsTypes="AA">
                                      <p:cBhvr>
                                        <p:cTn id="12" dur="2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839" y="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0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547789" y="413050"/>
            <a:ext cx="5398592" cy="5954147"/>
            <a:chOff x="1203396" y="499314"/>
            <a:chExt cx="5398592" cy="5954147"/>
          </a:xfrm>
          <a:effectLst>
            <a:outerShdw blurRad="152400" dist="101600" dir="1800000" algn="l" rotWithShape="0">
              <a:prstClr val="black"/>
            </a:outerShdw>
          </a:effectLst>
        </p:grpSpPr>
        <p:grpSp>
          <p:nvGrpSpPr>
            <p:cNvPr id="7" name="Group 6"/>
            <p:cNvGrpSpPr/>
            <p:nvPr/>
          </p:nvGrpSpPr>
          <p:grpSpPr>
            <a:xfrm>
              <a:off x="1203396" y="499314"/>
              <a:ext cx="5191785" cy="5954147"/>
              <a:chOff x="926382" y="521369"/>
              <a:chExt cx="5191785" cy="5954147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1323949" y="1088327"/>
                <a:ext cx="4794218" cy="5387189"/>
              </a:xfrm>
              <a:prstGeom prst="rect">
                <a:avLst/>
              </a:prstGeom>
              <a:gradFill flip="none" rotWithShape="1">
                <a:gsLst>
                  <a:gs pos="95000">
                    <a:srgbClr val="EC208A"/>
                  </a:gs>
                  <a:gs pos="1000">
                    <a:srgbClr val="DD3797">
                      <a:lumMod val="92000"/>
                    </a:srgbClr>
                  </a:gs>
                  <a:gs pos="6000">
                    <a:srgbClr val="E80E80"/>
                  </a:gs>
                  <a:gs pos="99000">
                    <a:schemeClr val="accent1">
                      <a:lumMod val="45000"/>
                      <a:lumOff val="55000"/>
                    </a:schemeClr>
                  </a:gs>
                  <a:gs pos="0">
                    <a:srgbClr val="ABF7CF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Freeform 10"/>
              <p:cNvSpPr/>
              <p:nvPr/>
            </p:nvSpPr>
            <p:spPr>
              <a:xfrm>
                <a:off x="926382" y="521369"/>
                <a:ext cx="4830781" cy="1133915"/>
              </a:xfrm>
              <a:custGeom>
                <a:avLst/>
                <a:gdLst>
                  <a:gd name="connsiteX0" fmla="*/ 136385 w 3131133"/>
                  <a:gd name="connsiteY0" fmla="*/ 0 h 890007"/>
                  <a:gd name="connsiteX1" fmla="*/ 371892 w 3131133"/>
                  <a:gd name="connsiteY1" fmla="*/ 0 h 890007"/>
                  <a:gd name="connsiteX2" fmla="*/ 818148 w 3131133"/>
                  <a:gd name="connsiteY2" fmla="*/ 0 h 890007"/>
                  <a:gd name="connsiteX3" fmla="*/ 3131133 w 3131133"/>
                  <a:gd name="connsiteY3" fmla="*/ 0 h 890007"/>
                  <a:gd name="connsiteX4" fmla="*/ 3050923 w 3131133"/>
                  <a:gd name="connsiteY4" fmla="*/ 890007 h 890007"/>
                  <a:gd name="connsiteX5" fmla="*/ 818148 w 3131133"/>
                  <a:gd name="connsiteY5" fmla="*/ 890007 h 890007"/>
                  <a:gd name="connsiteX6" fmla="*/ 371892 w 3131133"/>
                  <a:gd name="connsiteY6" fmla="*/ 890007 h 890007"/>
                  <a:gd name="connsiteX7" fmla="*/ 136385 w 3131133"/>
                  <a:gd name="connsiteY7" fmla="*/ 890007 h 890007"/>
                  <a:gd name="connsiteX8" fmla="*/ 0 w 3131133"/>
                  <a:gd name="connsiteY8" fmla="*/ 445004 h 890007"/>
                  <a:gd name="connsiteX9" fmla="*/ 136385 w 3131133"/>
                  <a:gd name="connsiteY9" fmla="*/ 0 h 890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131133" h="890007">
                    <a:moveTo>
                      <a:pt x="136385" y="0"/>
                    </a:moveTo>
                    <a:lnTo>
                      <a:pt x="371892" y="0"/>
                    </a:lnTo>
                    <a:lnTo>
                      <a:pt x="818148" y="0"/>
                    </a:lnTo>
                    <a:lnTo>
                      <a:pt x="3131133" y="0"/>
                    </a:lnTo>
                    <a:lnTo>
                      <a:pt x="3050923" y="890007"/>
                    </a:lnTo>
                    <a:lnTo>
                      <a:pt x="818148" y="890007"/>
                    </a:lnTo>
                    <a:lnTo>
                      <a:pt x="371892" y="890007"/>
                    </a:lnTo>
                    <a:lnTo>
                      <a:pt x="136385" y="890007"/>
                    </a:lnTo>
                    <a:cubicBezTo>
                      <a:pt x="61034" y="890007"/>
                      <a:pt x="0" y="690735"/>
                      <a:pt x="0" y="445004"/>
                    </a:cubicBezTo>
                    <a:cubicBezTo>
                      <a:pt x="0" y="199273"/>
                      <a:pt x="61034" y="0"/>
                      <a:pt x="136385" y="0"/>
                    </a:cubicBezTo>
                    <a:close/>
                  </a:path>
                </a:pathLst>
              </a:custGeom>
              <a:gradFill flip="none" rotWithShape="1">
                <a:gsLst>
                  <a:gs pos="2500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25000">
                    <a:schemeClr val="bg1"/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Freeform 11"/>
              <p:cNvSpPr/>
              <p:nvPr/>
            </p:nvSpPr>
            <p:spPr>
              <a:xfrm>
                <a:off x="5416871" y="521369"/>
                <a:ext cx="701296" cy="566957"/>
              </a:xfrm>
              <a:custGeom>
                <a:avLst/>
                <a:gdLst>
                  <a:gd name="connsiteX0" fmla="*/ 425885 w 851770"/>
                  <a:gd name="connsiteY0" fmla="*/ 0 h 507304"/>
                  <a:gd name="connsiteX1" fmla="*/ 851770 w 851770"/>
                  <a:gd name="connsiteY1" fmla="*/ 507304 h 507304"/>
                  <a:gd name="connsiteX2" fmla="*/ 0 w 851770"/>
                  <a:gd name="connsiteY2" fmla="*/ 507304 h 507304"/>
                  <a:gd name="connsiteX3" fmla="*/ 425885 w 851770"/>
                  <a:gd name="connsiteY3" fmla="*/ 0 h 507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1770" h="507304">
                    <a:moveTo>
                      <a:pt x="425885" y="0"/>
                    </a:moveTo>
                    <a:cubicBezTo>
                      <a:pt x="661095" y="0"/>
                      <a:pt x="851770" y="227128"/>
                      <a:pt x="851770" y="507304"/>
                    </a:cubicBezTo>
                    <a:lnTo>
                      <a:pt x="0" y="507304"/>
                    </a:lnTo>
                    <a:cubicBezTo>
                      <a:pt x="0" y="227128"/>
                      <a:pt x="190675" y="0"/>
                      <a:pt x="425885" y="0"/>
                    </a:cubicBezTo>
                    <a:close/>
                  </a:path>
                </a:pathLst>
              </a:custGeom>
              <a:solidFill>
                <a:srgbClr val="EC208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Freeform 12"/>
              <p:cNvSpPr/>
              <p:nvPr/>
            </p:nvSpPr>
            <p:spPr>
              <a:xfrm flipV="1">
                <a:off x="5416871" y="1088326"/>
                <a:ext cx="475617" cy="566958"/>
              </a:xfrm>
              <a:custGeom>
                <a:avLst/>
                <a:gdLst>
                  <a:gd name="connsiteX0" fmla="*/ 425885 w 851770"/>
                  <a:gd name="connsiteY0" fmla="*/ 0 h 507304"/>
                  <a:gd name="connsiteX1" fmla="*/ 851770 w 851770"/>
                  <a:gd name="connsiteY1" fmla="*/ 507304 h 507304"/>
                  <a:gd name="connsiteX2" fmla="*/ 0 w 851770"/>
                  <a:gd name="connsiteY2" fmla="*/ 507304 h 507304"/>
                  <a:gd name="connsiteX3" fmla="*/ 425885 w 851770"/>
                  <a:gd name="connsiteY3" fmla="*/ 0 h 507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1770" h="507304">
                    <a:moveTo>
                      <a:pt x="425885" y="0"/>
                    </a:moveTo>
                    <a:cubicBezTo>
                      <a:pt x="661095" y="0"/>
                      <a:pt x="851770" y="227128"/>
                      <a:pt x="851770" y="507304"/>
                    </a:cubicBezTo>
                    <a:lnTo>
                      <a:pt x="0" y="507304"/>
                    </a:lnTo>
                    <a:cubicBezTo>
                      <a:pt x="0" y="227128"/>
                      <a:pt x="190675" y="0"/>
                      <a:pt x="425885" y="0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1600963" y="2085713"/>
              <a:ext cx="5001025" cy="2862322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sz="6000" b="1" dirty="0">
                  <a:solidFill>
                    <a:schemeClr val="bg1"/>
                  </a:solidFill>
                  <a:latin typeface="Adobe Garamond Pro Bold" panose="02020702060506020403" pitchFamily="18" charset="0"/>
                </a:rPr>
                <a:t>These picture is about birds of Bangladesh.</a:t>
              </a:r>
              <a:endParaRPr lang="en-US" sz="6000" b="1" dirty="0">
                <a:solidFill>
                  <a:schemeClr val="bg1"/>
                </a:solidFill>
                <a:latin typeface="Adobe Garamond Pro Bold" panose="02020702060506020403" pitchFamily="18" charset="0"/>
                <a:ea typeface="Adobe Heiti Std R" panose="020B0400000000000000" pitchFamily="34" charset="-128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153188" y="413050"/>
            <a:ext cx="5191785" cy="5954147"/>
            <a:chOff x="1203396" y="499314"/>
            <a:chExt cx="5191785" cy="5954147"/>
          </a:xfrm>
          <a:effectLst>
            <a:outerShdw blurRad="152400" dist="101600" dir="1800000" algn="l" rotWithShape="0">
              <a:prstClr val="black"/>
            </a:outerShdw>
          </a:effectLst>
        </p:grpSpPr>
        <p:grpSp>
          <p:nvGrpSpPr>
            <p:cNvPr id="15" name="Group 14"/>
            <p:cNvGrpSpPr/>
            <p:nvPr/>
          </p:nvGrpSpPr>
          <p:grpSpPr>
            <a:xfrm>
              <a:off x="1203396" y="499314"/>
              <a:ext cx="5191785" cy="5954147"/>
              <a:chOff x="926382" y="521369"/>
              <a:chExt cx="5191785" cy="5954147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1323949" y="1088327"/>
                <a:ext cx="4794218" cy="5387189"/>
              </a:xfrm>
              <a:prstGeom prst="rect">
                <a:avLst/>
              </a:prstGeom>
              <a:gradFill flip="none" rotWithShape="1">
                <a:gsLst>
                  <a:gs pos="95000">
                    <a:srgbClr val="EC208A"/>
                  </a:gs>
                  <a:gs pos="1000">
                    <a:srgbClr val="DD3797">
                      <a:lumMod val="92000"/>
                    </a:srgbClr>
                  </a:gs>
                  <a:gs pos="6000">
                    <a:srgbClr val="E80E80"/>
                  </a:gs>
                  <a:gs pos="99000">
                    <a:schemeClr val="accent1">
                      <a:lumMod val="45000"/>
                      <a:lumOff val="55000"/>
                    </a:schemeClr>
                  </a:gs>
                  <a:gs pos="0">
                    <a:srgbClr val="ABF7CF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Freeform 18"/>
              <p:cNvSpPr/>
              <p:nvPr/>
            </p:nvSpPr>
            <p:spPr>
              <a:xfrm>
                <a:off x="926382" y="521369"/>
                <a:ext cx="4830781" cy="1133915"/>
              </a:xfrm>
              <a:custGeom>
                <a:avLst/>
                <a:gdLst>
                  <a:gd name="connsiteX0" fmla="*/ 136385 w 3131133"/>
                  <a:gd name="connsiteY0" fmla="*/ 0 h 890007"/>
                  <a:gd name="connsiteX1" fmla="*/ 371892 w 3131133"/>
                  <a:gd name="connsiteY1" fmla="*/ 0 h 890007"/>
                  <a:gd name="connsiteX2" fmla="*/ 818148 w 3131133"/>
                  <a:gd name="connsiteY2" fmla="*/ 0 h 890007"/>
                  <a:gd name="connsiteX3" fmla="*/ 3131133 w 3131133"/>
                  <a:gd name="connsiteY3" fmla="*/ 0 h 890007"/>
                  <a:gd name="connsiteX4" fmla="*/ 3050923 w 3131133"/>
                  <a:gd name="connsiteY4" fmla="*/ 890007 h 890007"/>
                  <a:gd name="connsiteX5" fmla="*/ 818148 w 3131133"/>
                  <a:gd name="connsiteY5" fmla="*/ 890007 h 890007"/>
                  <a:gd name="connsiteX6" fmla="*/ 371892 w 3131133"/>
                  <a:gd name="connsiteY6" fmla="*/ 890007 h 890007"/>
                  <a:gd name="connsiteX7" fmla="*/ 136385 w 3131133"/>
                  <a:gd name="connsiteY7" fmla="*/ 890007 h 890007"/>
                  <a:gd name="connsiteX8" fmla="*/ 0 w 3131133"/>
                  <a:gd name="connsiteY8" fmla="*/ 445004 h 890007"/>
                  <a:gd name="connsiteX9" fmla="*/ 136385 w 3131133"/>
                  <a:gd name="connsiteY9" fmla="*/ 0 h 890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131133" h="890007">
                    <a:moveTo>
                      <a:pt x="136385" y="0"/>
                    </a:moveTo>
                    <a:lnTo>
                      <a:pt x="371892" y="0"/>
                    </a:lnTo>
                    <a:lnTo>
                      <a:pt x="818148" y="0"/>
                    </a:lnTo>
                    <a:lnTo>
                      <a:pt x="3131133" y="0"/>
                    </a:lnTo>
                    <a:lnTo>
                      <a:pt x="3050923" y="890007"/>
                    </a:lnTo>
                    <a:lnTo>
                      <a:pt x="818148" y="890007"/>
                    </a:lnTo>
                    <a:lnTo>
                      <a:pt x="371892" y="890007"/>
                    </a:lnTo>
                    <a:lnTo>
                      <a:pt x="136385" y="890007"/>
                    </a:lnTo>
                    <a:cubicBezTo>
                      <a:pt x="61034" y="890007"/>
                      <a:pt x="0" y="690735"/>
                      <a:pt x="0" y="445004"/>
                    </a:cubicBezTo>
                    <a:cubicBezTo>
                      <a:pt x="0" y="199273"/>
                      <a:pt x="61034" y="0"/>
                      <a:pt x="136385" y="0"/>
                    </a:cubicBezTo>
                    <a:close/>
                  </a:path>
                </a:pathLst>
              </a:custGeom>
              <a:gradFill flip="none" rotWithShape="1">
                <a:gsLst>
                  <a:gs pos="2500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25000">
                    <a:schemeClr val="bg1"/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Freeform 19"/>
              <p:cNvSpPr/>
              <p:nvPr/>
            </p:nvSpPr>
            <p:spPr>
              <a:xfrm>
                <a:off x="5416871" y="521369"/>
                <a:ext cx="701296" cy="566957"/>
              </a:xfrm>
              <a:custGeom>
                <a:avLst/>
                <a:gdLst>
                  <a:gd name="connsiteX0" fmla="*/ 425885 w 851770"/>
                  <a:gd name="connsiteY0" fmla="*/ 0 h 507304"/>
                  <a:gd name="connsiteX1" fmla="*/ 851770 w 851770"/>
                  <a:gd name="connsiteY1" fmla="*/ 507304 h 507304"/>
                  <a:gd name="connsiteX2" fmla="*/ 0 w 851770"/>
                  <a:gd name="connsiteY2" fmla="*/ 507304 h 507304"/>
                  <a:gd name="connsiteX3" fmla="*/ 425885 w 851770"/>
                  <a:gd name="connsiteY3" fmla="*/ 0 h 507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1770" h="507304">
                    <a:moveTo>
                      <a:pt x="425885" y="0"/>
                    </a:moveTo>
                    <a:cubicBezTo>
                      <a:pt x="661095" y="0"/>
                      <a:pt x="851770" y="227128"/>
                      <a:pt x="851770" y="507304"/>
                    </a:cubicBezTo>
                    <a:lnTo>
                      <a:pt x="0" y="507304"/>
                    </a:lnTo>
                    <a:cubicBezTo>
                      <a:pt x="0" y="227128"/>
                      <a:pt x="190675" y="0"/>
                      <a:pt x="425885" y="0"/>
                    </a:cubicBezTo>
                    <a:close/>
                  </a:path>
                </a:pathLst>
              </a:custGeom>
              <a:solidFill>
                <a:srgbClr val="EC208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Freeform 20"/>
              <p:cNvSpPr/>
              <p:nvPr/>
            </p:nvSpPr>
            <p:spPr>
              <a:xfrm flipV="1">
                <a:off x="5416871" y="1088326"/>
                <a:ext cx="475617" cy="566958"/>
              </a:xfrm>
              <a:custGeom>
                <a:avLst/>
                <a:gdLst>
                  <a:gd name="connsiteX0" fmla="*/ 425885 w 851770"/>
                  <a:gd name="connsiteY0" fmla="*/ 0 h 507304"/>
                  <a:gd name="connsiteX1" fmla="*/ 851770 w 851770"/>
                  <a:gd name="connsiteY1" fmla="*/ 507304 h 507304"/>
                  <a:gd name="connsiteX2" fmla="*/ 0 w 851770"/>
                  <a:gd name="connsiteY2" fmla="*/ 507304 h 507304"/>
                  <a:gd name="connsiteX3" fmla="*/ 425885 w 851770"/>
                  <a:gd name="connsiteY3" fmla="*/ 0 h 507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1770" h="507304">
                    <a:moveTo>
                      <a:pt x="425885" y="0"/>
                    </a:moveTo>
                    <a:cubicBezTo>
                      <a:pt x="661095" y="0"/>
                      <a:pt x="851770" y="227128"/>
                      <a:pt x="851770" y="507304"/>
                    </a:cubicBezTo>
                    <a:lnTo>
                      <a:pt x="0" y="507304"/>
                    </a:lnTo>
                    <a:cubicBezTo>
                      <a:pt x="0" y="227128"/>
                      <a:pt x="190675" y="0"/>
                      <a:pt x="425885" y="0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" name="Rectangle 16"/>
            <p:cNvSpPr/>
            <p:nvPr/>
          </p:nvSpPr>
          <p:spPr>
            <a:xfrm>
              <a:off x="2349752" y="2200187"/>
              <a:ext cx="4045429" cy="34163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6000" b="1" dirty="0">
                  <a:solidFill>
                    <a:schemeClr val="bg1"/>
                  </a:solidFill>
                  <a:latin typeface="Adobe Garamond Pro Bold" panose="02020702060506020403" pitchFamily="18" charset="0"/>
                </a:rPr>
                <a:t>Birds of </a:t>
              </a:r>
              <a:r>
                <a:rPr lang="en-US" sz="6000" b="1" dirty="0" smtClean="0">
                  <a:solidFill>
                    <a:schemeClr val="bg1"/>
                  </a:solidFill>
                  <a:latin typeface="Adobe Garamond Pro Bold" panose="02020702060506020403" pitchFamily="18" charset="0"/>
                </a:rPr>
                <a:t>Bangladesh</a:t>
              </a:r>
            </a:p>
            <a:p>
              <a:endParaRPr lang="en-US" sz="2800" b="1" dirty="0" smtClean="0">
                <a:solidFill>
                  <a:schemeClr val="bg1"/>
                </a:solidFill>
                <a:latin typeface="Adobe Garamond Pro Bold" panose="02020702060506020403" pitchFamily="18" charset="0"/>
              </a:endParaRPr>
            </a:p>
            <a:p>
              <a:r>
                <a:rPr lang="en-US" sz="6000" b="1" dirty="0" smtClean="0">
                  <a:solidFill>
                    <a:schemeClr val="bg1"/>
                  </a:solidFill>
                  <a:latin typeface="Adobe Garamond Pro Bold" panose="02020702060506020403" pitchFamily="18" charset="0"/>
                </a:rPr>
                <a:t>Lesson-12</a:t>
              </a:r>
              <a:endParaRPr lang="en-US" sz="6000" b="1" dirty="0">
                <a:solidFill>
                  <a:schemeClr val="bg1"/>
                </a:solidFill>
                <a:latin typeface="Adobe Garamond Pro Bold" panose="02020702060506020403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75130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5000">
        <p:circle/>
      </p:transition>
    </mc:Choice>
    <mc:Fallback xmlns="">
      <p:transition spd="slow" advTm="5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7668939" y="-81206"/>
            <a:ext cx="6265267" cy="6939206"/>
            <a:chOff x="7668939" y="-81206"/>
            <a:chExt cx="6265267" cy="6939206"/>
          </a:xfrm>
        </p:grpSpPr>
        <p:grpSp>
          <p:nvGrpSpPr>
            <p:cNvPr id="5" name="Group 4"/>
            <p:cNvGrpSpPr/>
            <p:nvPr/>
          </p:nvGrpSpPr>
          <p:grpSpPr>
            <a:xfrm>
              <a:off x="7668939" y="-81206"/>
              <a:ext cx="6265267" cy="6939206"/>
              <a:chOff x="7668939" y="-81206"/>
              <a:chExt cx="6265267" cy="6939206"/>
            </a:xfrm>
          </p:grpSpPr>
          <p:sp>
            <p:nvSpPr>
              <p:cNvPr id="7" name="Rectangle 14"/>
              <p:cNvSpPr/>
              <p:nvPr/>
            </p:nvSpPr>
            <p:spPr>
              <a:xfrm>
                <a:off x="11281712" y="498530"/>
                <a:ext cx="2652494" cy="6359469"/>
              </a:xfrm>
              <a:custGeom>
                <a:avLst/>
                <a:gdLst>
                  <a:gd name="connsiteX0" fmla="*/ 0 w 2956142"/>
                  <a:gd name="connsiteY0" fmla="*/ 0 h 3958225"/>
                  <a:gd name="connsiteX1" fmla="*/ 2956142 w 2956142"/>
                  <a:gd name="connsiteY1" fmla="*/ 0 h 3958225"/>
                  <a:gd name="connsiteX2" fmla="*/ 2956142 w 2956142"/>
                  <a:gd name="connsiteY2" fmla="*/ 3958225 h 3958225"/>
                  <a:gd name="connsiteX3" fmla="*/ 0 w 2956142"/>
                  <a:gd name="connsiteY3" fmla="*/ 3958225 h 3958225"/>
                  <a:gd name="connsiteX4" fmla="*/ 0 w 2956142"/>
                  <a:gd name="connsiteY4" fmla="*/ 0 h 3958225"/>
                  <a:gd name="connsiteX0" fmla="*/ 0 w 2963762"/>
                  <a:gd name="connsiteY0" fmla="*/ 0 h 4156345"/>
                  <a:gd name="connsiteX1" fmla="*/ 2956142 w 2963762"/>
                  <a:gd name="connsiteY1" fmla="*/ 0 h 4156345"/>
                  <a:gd name="connsiteX2" fmla="*/ 2963762 w 2963762"/>
                  <a:gd name="connsiteY2" fmla="*/ 4156345 h 4156345"/>
                  <a:gd name="connsiteX3" fmla="*/ 0 w 2963762"/>
                  <a:gd name="connsiteY3" fmla="*/ 3958225 h 4156345"/>
                  <a:gd name="connsiteX4" fmla="*/ 0 w 2963762"/>
                  <a:gd name="connsiteY4" fmla="*/ 0 h 41563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63762" h="4156345">
                    <a:moveTo>
                      <a:pt x="0" y="0"/>
                    </a:moveTo>
                    <a:lnTo>
                      <a:pt x="2956142" y="0"/>
                    </a:lnTo>
                    <a:lnTo>
                      <a:pt x="2963762" y="4156345"/>
                    </a:lnTo>
                    <a:lnTo>
                      <a:pt x="0" y="3958225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15000">
                    <a:schemeClr val="accent3">
                      <a:lumMod val="5000"/>
                      <a:lumOff val="95000"/>
                      <a:alpha val="0"/>
                    </a:schemeClr>
                  </a:gs>
                  <a:gs pos="65000">
                    <a:schemeClr val="accent3">
                      <a:lumMod val="45000"/>
                      <a:lumOff val="55000"/>
                    </a:schemeClr>
                  </a:gs>
                  <a:gs pos="47000">
                    <a:schemeClr val="accent3">
                      <a:lumMod val="45000"/>
                      <a:lumOff val="55000"/>
                    </a:schemeClr>
                  </a:gs>
                  <a:gs pos="85000">
                    <a:schemeClr val="tx1">
                      <a:alpha val="42000"/>
                    </a:schemeClr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" name="Group 7"/>
              <p:cNvGrpSpPr/>
              <p:nvPr/>
            </p:nvGrpSpPr>
            <p:grpSpPr>
              <a:xfrm>
                <a:off x="7668939" y="-81206"/>
                <a:ext cx="5029195" cy="6939206"/>
                <a:chOff x="7668939" y="-81206"/>
                <a:chExt cx="5029195" cy="6939206"/>
              </a:xfrm>
            </p:grpSpPr>
            <p:sp>
              <p:nvSpPr>
                <p:cNvPr id="9" name="Rectangle 14"/>
                <p:cNvSpPr/>
                <p:nvPr/>
              </p:nvSpPr>
              <p:spPr>
                <a:xfrm>
                  <a:off x="7668939" y="498531"/>
                  <a:ext cx="4319931" cy="6359469"/>
                </a:xfrm>
                <a:custGeom>
                  <a:avLst/>
                  <a:gdLst>
                    <a:gd name="connsiteX0" fmla="*/ 0 w 2956142"/>
                    <a:gd name="connsiteY0" fmla="*/ 0 h 3958225"/>
                    <a:gd name="connsiteX1" fmla="*/ 2956142 w 2956142"/>
                    <a:gd name="connsiteY1" fmla="*/ 0 h 3958225"/>
                    <a:gd name="connsiteX2" fmla="*/ 2956142 w 2956142"/>
                    <a:gd name="connsiteY2" fmla="*/ 3958225 h 3958225"/>
                    <a:gd name="connsiteX3" fmla="*/ 0 w 2956142"/>
                    <a:gd name="connsiteY3" fmla="*/ 3958225 h 3958225"/>
                    <a:gd name="connsiteX4" fmla="*/ 0 w 2956142"/>
                    <a:gd name="connsiteY4" fmla="*/ 0 h 3958225"/>
                    <a:gd name="connsiteX0" fmla="*/ 0 w 2963762"/>
                    <a:gd name="connsiteY0" fmla="*/ 0 h 4156345"/>
                    <a:gd name="connsiteX1" fmla="*/ 2956142 w 2963762"/>
                    <a:gd name="connsiteY1" fmla="*/ 0 h 4156345"/>
                    <a:gd name="connsiteX2" fmla="*/ 2963762 w 2963762"/>
                    <a:gd name="connsiteY2" fmla="*/ 4156345 h 4156345"/>
                    <a:gd name="connsiteX3" fmla="*/ 0 w 2963762"/>
                    <a:gd name="connsiteY3" fmla="*/ 3958225 h 4156345"/>
                    <a:gd name="connsiteX4" fmla="*/ 0 w 2963762"/>
                    <a:gd name="connsiteY4" fmla="*/ 0 h 41563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63762" h="4156345">
                      <a:moveTo>
                        <a:pt x="0" y="0"/>
                      </a:moveTo>
                      <a:lnTo>
                        <a:pt x="2956142" y="0"/>
                      </a:lnTo>
                      <a:lnTo>
                        <a:pt x="2963762" y="4156345"/>
                      </a:lnTo>
                      <a:lnTo>
                        <a:pt x="0" y="395822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15000">
                      <a:schemeClr val="accent3">
                        <a:lumMod val="5000"/>
                        <a:lumOff val="95000"/>
                        <a:alpha val="0"/>
                      </a:schemeClr>
                    </a:gs>
                    <a:gs pos="65000">
                      <a:schemeClr val="accent3">
                        <a:lumMod val="45000"/>
                        <a:lumOff val="55000"/>
                      </a:schemeClr>
                    </a:gs>
                    <a:gs pos="47000">
                      <a:schemeClr val="accent3">
                        <a:lumMod val="45000"/>
                        <a:lumOff val="55000"/>
                      </a:schemeClr>
                    </a:gs>
                    <a:gs pos="85000">
                      <a:schemeClr val="tx1">
                        <a:alpha val="42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0" name="Group 9"/>
                <p:cNvGrpSpPr/>
                <p:nvPr/>
              </p:nvGrpSpPr>
              <p:grpSpPr>
                <a:xfrm>
                  <a:off x="7669494" y="-81206"/>
                  <a:ext cx="5028640" cy="6657753"/>
                  <a:chOff x="7669494" y="-81206"/>
                  <a:chExt cx="5028640" cy="6657753"/>
                </a:xfrm>
              </p:grpSpPr>
              <p:sp>
                <p:nvSpPr>
                  <p:cNvPr id="11" name="Rectangle 10"/>
                  <p:cNvSpPr/>
                  <p:nvPr/>
                </p:nvSpPr>
                <p:spPr>
                  <a:xfrm>
                    <a:off x="7669494" y="507498"/>
                    <a:ext cx="3486710" cy="6056333"/>
                  </a:xfrm>
                  <a:prstGeom prst="rect">
                    <a:avLst/>
                  </a:prstGeom>
                  <a:gradFill flip="none" rotWithShape="1">
                    <a:gsLst>
                      <a:gs pos="83202">
                        <a:srgbClr val="538035"/>
                      </a:gs>
                      <a:gs pos="23000">
                        <a:srgbClr val="73B14A"/>
                      </a:gs>
                      <a:gs pos="42000">
                        <a:srgbClr val="6AA344"/>
                      </a:gs>
                      <a:gs pos="0">
                        <a:schemeClr val="accent6"/>
                      </a:gs>
                      <a:gs pos="46000">
                        <a:schemeClr val="accent6">
                          <a:lumMod val="95000"/>
                          <a:lumOff val="5000"/>
                        </a:schemeClr>
                      </a:gs>
                      <a:gs pos="100000">
                        <a:schemeClr val="accent6">
                          <a:lumMod val="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cap="rnd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" name="Freeform 11"/>
                  <p:cNvSpPr/>
                  <p:nvPr/>
                </p:nvSpPr>
                <p:spPr>
                  <a:xfrm>
                    <a:off x="11156204" y="-81206"/>
                    <a:ext cx="1541930" cy="6657753"/>
                  </a:xfrm>
                  <a:custGeom>
                    <a:avLst/>
                    <a:gdLst>
                      <a:gd name="connsiteX0" fmla="*/ 1465544 w 1465545"/>
                      <a:gd name="connsiteY0" fmla="*/ 0 h 4351293"/>
                      <a:gd name="connsiteX1" fmla="*/ 1465544 w 1465545"/>
                      <a:gd name="connsiteY1" fmla="*/ 393068 h 4351293"/>
                      <a:gd name="connsiteX2" fmla="*/ 1465545 w 1465545"/>
                      <a:gd name="connsiteY2" fmla="*/ 393068 h 4351293"/>
                      <a:gd name="connsiteX3" fmla="*/ 1465545 w 1465545"/>
                      <a:gd name="connsiteY3" fmla="*/ 4351293 h 4351293"/>
                      <a:gd name="connsiteX4" fmla="*/ 1465543 w 1465545"/>
                      <a:gd name="connsiteY4" fmla="*/ 4351293 h 4351293"/>
                      <a:gd name="connsiteX5" fmla="*/ 1465543 w 1465545"/>
                      <a:gd name="connsiteY5" fmla="*/ 3952890 h 4351293"/>
                      <a:gd name="connsiteX6" fmla="*/ 8883 w 1465545"/>
                      <a:gd name="connsiteY6" fmla="*/ 4351293 h 4351293"/>
                      <a:gd name="connsiteX7" fmla="*/ 0 w 1465545"/>
                      <a:gd name="connsiteY7" fmla="*/ 4351293 h 4351293"/>
                      <a:gd name="connsiteX8" fmla="*/ 0 w 1465545"/>
                      <a:gd name="connsiteY8" fmla="*/ 400833 h 4351293"/>
                      <a:gd name="connsiteX9" fmla="*/ 0 w 1465545"/>
                      <a:gd name="connsiteY9" fmla="*/ 393068 h 4351293"/>
                      <a:gd name="connsiteX10" fmla="*/ 28390 w 1465545"/>
                      <a:gd name="connsiteY10" fmla="*/ 393068 h 43512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465545" h="4351293">
                        <a:moveTo>
                          <a:pt x="1465544" y="0"/>
                        </a:moveTo>
                        <a:lnTo>
                          <a:pt x="1465544" y="393068"/>
                        </a:lnTo>
                        <a:lnTo>
                          <a:pt x="1465545" y="393068"/>
                        </a:lnTo>
                        <a:lnTo>
                          <a:pt x="1465545" y="4351293"/>
                        </a:lnTo>
                        <a:lnTo>
                          <a:pt x="1465543" y="4351293"/>
                        </a:lnTo>
                        <a:lnTo>
                          <a:pt x="1465543" y="3952890"/>
                        </a:lnTo>
                        <a:lnTo>
                          <a:pt x="8883" y="4351293"/>
                        </a:lnTo>
                        <a:lnTo>
                          <a:pt x="0" y="4351293"/>
                        </a:lnTo>
                        <a:lnTo>
                          <a:pt x="0" y="400833"/>
                        </a:lnTo>
                        <a:lnTo>
                          <a:pt x="0" y="393068"/>
                        </a:lnTo>
                        <a:lnTo>
                          <a:pt x="28390" y="393068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sp>
          <p:nvSpPr>
            <p:cNvPr id="6" name="Rectangle 5"/>
            <p:cNvSpPr/>
            <p:nvPr/>
          </p:nvSpPr>
          <p:spPr>
            <a:xfrm>
              <a:off x="9210869" y="695444"/>
              <a:ext cx="3444550" cy="52629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800" b="1" dirty="0"/>
                <a:t>Talk about people ,places and familiar objects in short simple sentences.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182229" y="-110494"/>
            <a:ext cx="5028640" cy="6968494"/>
            <a:chOff x="4182229" y="-110494"/>
            <a:chExt cx="5028640" cy="6968494"/>
          </a:xfrm>
        </p:grpSpPr>
        <p:sp>
          <p:nvSpPr>
            <p:cNvPr id="14" name="Rectangle 14"/>
            <p:cNvSpPr/>
            <p:nvPr/>
          </p:nvSpPr>
          <p:spPr>
            <a:xfrm>
              <a:off x="4224389" y="498531"/>
              <a:ext cx="4319931" cy="6359469"/>
            </a:xfrm>
            <a:custGeom>
              <a:avLst/>
              <a:gdLst>
                <a:gd name="connsiteX0" fmla="*/ 0 w 2956142"/>
                <a:gd name="connsiteY0" fmla="*/ 0 h 3958225"/>
                <a:gd name="connsiteX1" fmla="*/ 2956142 w 2956142"/>
                <a:gd name="connsiteY1" fmla="*/ 0 h 3958225"/>
                <a:gd name="connsiteX2" fmla="*/ 2956142 w 2956142"/>
                <a:gd name="connsiteY2" fmla="*/ 3958225 h 3958225"/>
                <a:gd name="connsiteX3" fmla="*/ 0 w 2956142"/>
                <a:gd name="connsiteY3" fmla="*/ 3958225 h 3958225"/>
                <a:gd name="connsiteX4" fmla="*/ 0 w 2956142"/>
                <a:gd name="connsiteY4" fmla="*/ 0 h 3958225"/>
                <a:gd name="connsiteX0" fmla="*/ 0 w 2963762"/>
                <a:gd name="connsiteY0" fmla="*/ 0 h 4156345"/>
                <a:gd name="connsiteX1" fmla="*/ 2956142 w 2963762"/>
                <a:gd name="connsiteY1" fmla="*/ 0 h 4156345"/>
                <a:gd name="connsiteX2" fmla="*/ 2963762 w 2963762"/>
                <a:gd name="connsiteY2" fmla="*/ 4156345 h 4156345"/>
                <a:gd name="connsiteX3" fmla="*/ 0 w 2963762"/>
                <a:gd name="connsiteY3" fmla="*/ 3958225 h 4156345"/>
                <a:gd name="connsiteX4" fmla="*/ 0 w 2963762"/>
                <a:gd name="connsiteY4" fmla="*/ 0 h 4156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63762" h="4156345">
                  <a:moveTo>
                    <a:pt x="0" y="0"/>
                  </a:moveTo>
                  <a:lnTo>
                    <a:pt x="2956142" y="0"/>
                  </a:lnTo>
                  <a:lnTo>
                    <a:pt x="2963762" y="4156345"/>
                  </a:lnTo>
                  <a:lnTo>
                    <a:pt x="0" y="3958225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15000">
                  <a:schemeClr val="accent3">
                    <a:lumMod val="5000"/>
                    <a:lumOff val="95000"/>
                    <a:alpha val="0"/>
                  </a:schemeClr>
                </a:gs>
                <a:gs pos="65000">
                  <a:schemeClr val="accent3">
                    <a:lumMod val="45000"/>
                    <a:lumOff val="55000"/>
                  </a:schemeClr>
                </a:gs>
                <a:gs pos="47000">
                  <a:schemeClr val="accent3">
                    <a:lumMod val="45000"/>
                    <a:lumOff val="55000"/>
                  </a:schemeClr>
                </a:gs>
                <a:gs pos="85000">
                  <a:schemeClr val="tx1">
                    <a:alpha val="42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4182229" y="-110494"/>
              <a:ext cx="5028640" cy="6665357"/>
              <a:chOff x="4182229" y="-110494"/>
              <a:chExt cx="5028640" cy="6665357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4182229" y="498530"/>
                <a:ext cx="3486710" cy="6056333"/>
              </a:xfrm>
              <a:prstGeom prst="rect">
                <a:avLst/>
              </a:prstGeom>
              <a:gradFill flip="none" rotWithShape="1">
                <a:gsLst>
                  <a:gs pos="97500">
                    <a:srgbClr val="AA8002"/>
                  </a:gs>
                  <a:gs pos="95000">
                    <a:srgbClr val="BB8D04"/>
                  </a:gs>
                  <a:gs pos="10000">
                    <a:srgbClr val="FF00FF"/>
                  </a:gs>
                  <a:gs pos="65000">
                    <a:schemeClr val="accent4">
                      <a:lumMod val="95000"/>
                      <a:lumOff val="5000"/>
                    </a:schemeClr>
                  </a:gs>
                  <a:gs pos="37154">
                    <a:srgbClr val="FF5991"/>
                  </a:gs>
                  <a:gs pos="87000">
                    <a:schemeClr val="accent4">
                      <a:alpha val="64000"/>
                      <a:lumMod val="89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 cap="rnd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Freeform 17"/>
              <p:cNvSpPr/>
              <p:nvPr/>
            </p:nvSpPr>
            <p:spPr>
              <a:xfrm>
                <a:off x="7668939" y="-110494"/>
                <a:ext cx="1541930" cy="6657753"/>
              </a:xfrm>
              <a:custGeom>
                <a:avLst/>
                <a:gdLst>
                  <a:gd name="connsiteX0" fmla="*/ 1465544 w 1465545"/>
                  <a:gd name="connsiteY0" fmla="*/ 0 h 4351293"/>
                  <a:gd name="connsiteX1" fmla="*/ 1465544 w 1465545"/>
                  <a:gd name="connsiteY1" fmla="*/ 393068 h 4351293"/>
                  <a:gd name="connsiteX2" fmla="*/ 1465545 w 1465545"/>
                  <a:gd name="connsiteY2" fmla="*/ 393068 h 4351293"/>
                  <a:gd name="connsiteX3" fmla="*/ 1465545 w 1465545"/>
                  <a:gd name="connsiteY3" fmla="*/ 4351293 h 4351293"/>
                  <a:gd name="connsiteX4" fmla="*/ 1465543 w 1465545"/>
                  <a:gd name="connsiteY4" fmla="*/ 4351293 h 4351293"/>
                  <a:gd name="connsiteX5" fmla="*/ 1465543 w 1465545"/>
                  <a:gd name="connsiteY5" fmla="*/ 3952890 h 4351293"/>
                  <a:gd name="connsiteX6" fmla="*/ 8883 w 1465545"/>
                  <a:gd name="connsiteY6" fmla="*/ 4351293 h 4351293"/>
                  <a:gd name="connsiteX7" fmla="*/ 0 w 1465545"/>
                  <a:gd name="connsiteY7" fmla="*/ 4351293 h 4351293"/>
                  <a:gd name="connsiteX8" fmla="*/ 0 w 1465545"/>
                  <a:gd name="connsiteY8" fmla="*/ 400833 h 4351293"/>
                  <a:gd name="connsiteX9" fmla="*/ 0 w 1465545"/>
                  <a:gd name="connsiteY9" fmla="*/ 393068 h 4351293"/>
                  <a:gd name="connsiteX10" fmla="*/ 28390 w 1465545"/>
                  <a:gd name="connsiteY10" fmla="*/ 393068 h 43512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65545" h="4351293">
                    <a:moveTo>
                      <a:pt x="1465544" y="0"/>
                    </a:moveTo>
                    <a:lnTo>
                      <a:pt x="1465544" y="393068"/>
                    </a:lnTo>
                    <a:lnTo>
                      <a:pt x="1465545" y="393068"/>
                    </a:lnTo>
                    <a:lnTo>
                      <a:pt x="1465545" y="4351293"/>
                    </a:lnTo>
                    <a:lnTo>
                      <a:pt x="1465543" y="4351293"/>
                    </a:lnTo>
                    <a:lnTo>
                      <a:pt x="1465543" y="3952890"/>
                    </a:lnTo>
                    <a:lnTo>
                      <a:pt x="8883" y="4351293"/>
                    </a:lnTo>
                    <a:lnTo>
                      <a:pt x="0" y="4351293"/>
                    </a:lnTo>
                    <a:lnTo>
                      <a:pt x="0" y="400833"/>
                    </a:lnTo>
                    <a:lnTo>
                      <a:pt x="0" y="393068"/>
                    </a:lnTo>
                    <a:lnTo>
                      <a:pt x="28390" y="393068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6" name="Rectangle 15"/>
            <p:cNvSpPr/>
            <p:nvPr/>
          </p:nvSpPr>
          <p:spPr>
            <a:xfrm>
              <a:off x="5178704" y="2408071"/>
              <a:ext cx="3844526" cy="1323439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r>
                <a:rPr lang="en-US" sz="4000" b="1" dirty="0"/>
                <a:t>Write short paragraph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91377" y="-81206"/>
            <a:ext cx="5028640" cy="6665357"/>
            <a:chOff x="-3725" y="-110494"/>
            <a:chExt cx="5028640" cy="6665357"/>
          </a:xfrm>
        </p:grpSpPr>
        <p:grpSp>
          <p:nvGrpSpPr>
            <p:cNvPr id="20" name="Group 19"/>
            <p:cNvGrpSpPr/>
            <p:nvPr/>
          </p:nvGrpSpPr>
          <p:grpSpPr>
            <a:xfrm>
              <a:off x="-3725" y="-110494"/>
              <a:ext cx="5028640" cy="6665357"/>
              <a:chOff x="-3725" y="-110494"/>
              <a:chExt cx="5028640" cy="6665357"/>
            </a:xfr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22" name="Rectangle 21"/>
              <p:cNvSpPr/>
              <p:nvPr/>
            </p:nvSpPr>
            <p:spPr>
              <a:xfrm>
                <a:off x="-3725" y="498530"/>
                <a:ext cx="3486710" cy="6056333"/>
              </a:xfrm>
              <a:prstGeom prst="rect">
                <a:avLst/>
              </a:prstGeom>
              <a:solidFill>
                <a:srgbClr val="1747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Freeform 22"/>
              <p:cNvSpPr/>
              <p:nvPr/>
            </p:nvSpPr>
            <p:spPr>
              <a:xfrm>
                <a:off x="3482985" y="-110494"/>
                <a:ext cx="1541930" cy="6657753"/>
              </a:xfrm>
              <a:custGeom>
                <a:avLst/>
                <a:gdLst>
                  <a:gd name="connsiteX0" fmla="*/ 1465544 w 1465545"/>
                  <a:gd name="connsiteY0" fmla="*/ 0 h 4351293"/>
                  <a:gd name="connsiteX1" fmla="*/ 1465544 w 1465545"/>
                  <a:gd name="connsiteY1" fmla="*/ 393068 h 4351293"/>
                  <a:gd name="connsiteX2" fmla="*/ 1465545 w 1465545"/>
                  <a:gd name="connsiteY2" fmla="*/ 393068 h 4351293"/>
                  <a:gd name="connsiteX3" fmla="*/ 1465545 w 1465545"/>
                  <a:gd name="connsiteY3" fmla="*/ 4351293 h 4351293"/>
                  <a:gd name="connsiteX4" fmla="*/ 1465543 w 1465545"/>
                  <a:gd name="connsiteY4" fmla="*/ 4351293 h 4351293"/>
                  <a:gd name="connsiteX5" fmla="*/ 1465543 w 1465545"/>
                  <a:gd name="connsiteY5" fmla="*/ 3952890 h 4351293"/>
                  <a:gd name="connsiteX6" fmla="*/ 8883 w 1465545"/>
                  <a:gd name="connsiteY6" fmla="*/ 4351293 h 4351293"/>
                  <a:gd name="connsiteX7" fmla="*/ 0 w 1465545"/>
                  <a:gd name="connsiteY7" fmla="*/ 4351293 h 4351293"/>
                  <a:gd name="connsiteX8" fmla="*/ 0 w 1465545"/>
                  <a:gd name="connsiteY8" fmla="*/ 400833 h 4351293"/>
                  <a:gd name="connsiteX9" fmla="*/ 0 w 1465545"/>
                  <a:gd name="connsiteY9" fmla="*/ 393068 h 4351293"/>
                  <a:gd name="connsiteX10" fmla="*/ 28390 w 1465545"/>
                  <a:gd name="connsiteY10" fmla="*/ 393068 h 43512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65545" h="4351293">
                    <a:moveTo>
                      <a:pt x="1465544" y="0"/>
                    </a:moveTo>
                    <a:lnTo>
                      <a:pt x="1465544" y="393068"/>
                    </a:lnTo>
                    <a:lnTo>
                      <a:pt x="1465545" y="393068"/>
                    </a:lnTo>
                    <a:lnTo>
                      <a:pt x="1465545" y="4351293"/>
                    </a:lnTo>
                    <a:lnTo>
                      <a:pt x="1465543" y="4351293"/>
                    </a:lnTo>
                    <a:lnTo>
                      <a:pt x="1465543" y="3952890"/>
                    </a:lnTo>
                    <a:lnTo>
                      <a:pt x="8883" y="4351293"/>
                    </a:lnTo>
                    <a:lnTo>
                      <a:pt x="0" y="4351293"/>
                    </a:lnTo>
                    <a:lnTo>
                      <a:pt x="0" y="400833"/>
                    </a:lnTo>
                    <a:lnTo>
                      <a:pt x="0" y="393068"/>
                    </a:lnTo>
                    <a:lnTo>
                      <a:pt x="28390" y="393068"/>
                    </a:lnTo>
                    <a:close/>
                  </a:path>
                </a:pathLst>
              </a:custGeom>
              <a:solidFill>
                <a:srgbClr val="385DF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1" name="Rectangle 20"/>
            <p:cNvSpPr/>
            <p:nvPr/>
          </p:nvSpPr>
          <p:spPr>
            <a:xfrm>
              <a:off x="244449" y="1301234"/>
              <a:ext cx="3104560" cy="4524315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just"/>
              <a:r>
                <a:rPr lang="en-US" sz="4800" b="1" dirty="0">
                  <a:solidFill>
                    <a:schemeClr val="bg1"/>
                  </a:solidFill>
                </a:rPr>
                <a:t>After completing the lesson of students will be able to 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42500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5000">
        <p:circle/>
      </p:transition>
    </mc:Choice>
    <mc:Fallback xmlns="">
      <p:transition spd="slow" advTm="5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461524" y="413050"/>
            <a:ext cx="5191785" cy="5954147"/>
            <a:chOff x="461524" y="413050"/>
            <a:chExt cx="5191785" cy="5954147"/>
          </a:xfrm>
        </p:grpSpPr>
        <p:grpSp>
          <p:nvGrpSpPr>
            <p:cNvPr id="5" name="Group 4"/>
            <p:cNvGrpSpPr/>
            <p:nvPr/>
          </p:nvGrpSpPr>
          <p:grpSpPr>
            <a:xfrm>
              <a:off x="461524" y="413050"/>
              <a:ext cx="5191785" cy="5954147"/>
              <a:chOff x="926382" y="521369"/>
              <a:chExt cx="5191785" cy="5954147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1323949" y="1088327"/>
                <a:ext cx="4794218" cy="5387189"/>
              </a:xfrm>
              <a:prstGeom prst="rect">
                <a:avLst/>
              </a:prstGeom>
              <a:gradFill flip="none" rotWithShape="1">
                <a:gsLst>
                  <a:gs pos="95000">
                    <a:srgbClr val="EC208A"/>
                  </a:gs>
                  <a:gs pos="1000">
                    <a:srgbClr val="DD3797">
                      <a:lumMod val="92000"/>
                    </a:srgbClr>
                  </a:gs>
                  <a:gs pos="6000">
                    <a:srgbClr val="E80E80"/>
                  </a:gs>
                  <a:gs pos="99000">
                    <a:schemeClr val="accent1">
                      <a:lumMod val="45000"/>
                      <a:lumOff val="55000"/>
                    </a:schemeClr>
                  </a:gs>
                  <a:gs pos="0">
                    <a:srgbClr val="ABF7CF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Freeform 7"/>
              <p:cNvSpPr/>
              <p:nvPr/>
            </p:nvSpPr>
            <p:spPr>
              <a:xfrm>
                <a:off x="926382" y="521369"/>
                <a:ext cx="4830781" cy="1133915"/>
              </a:xfrm>
              <a:custGeom>
                <a:avLst/>
                <a:gdLst>
                  <a:gd name="connsiteX0" fmla="*/ 136385 w 3131133"/>
                  <a:gd name="connsiteY0" fmla="*/ 0 h 890007"/>
                  <a:gd name="connsiteX1" fmla="*/ 371892 w 3131133"/>
                  <a:gd name="connsiteY1" fmla="*/ 0 h 890007"/>
                  <a:gd name="connsiteX2" fmla="*/ 818148 w 3131133"/>
                  <a:gd name="connsiteY2" fmla="*/ 0 h 890007"/>
                  <a:gd name="connsiteX3" fmla="*/ 3131133 w 3131133"/>
                  <a:gd name="connsiteY3" fmla="*/ 0 h 890007"/>
                  <a:gd name="connsiteX4" fmla="*/ 3050923 w 3131133"/>
                  <a:gd name="connsiteY4" fmla="*/ 890007 h 890007"/>
                  <a:gd name="connsiteX5" fmla="*/ 818148 w 3131133"/>
                  <a:gd name="connsiteY5" fmla="*/ 890007 h 890007"/>
                  <a:gd name="connsiteX6" fmla="*/ 371892 w 3131133"/>
                  <a:gd name="connsiteY6" fmla="*/ 890007 h 890007"/>
                  <a:gd name="connsiteX7" fmla="*/ 136385 w 3131133"/>
                  <a:gd name="connsiteY7" fmla="*/ 890007 h 890007"/>
                  <a:gd name="connsiteX8" fmla="*/ 0 w 3131133"/>
                  <a:gd name="connsiteY8" fmla="*/ 445004 h 890007"/>
                  <a:gd name="connsiteX9" fmla="*/ 136385 w 3131133"/>
                  <a:gd name="connsiteY9" fmla="*/ 0 h 890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131133" h="890007">
                    <a:moveTo>
                      <a:pt x="136385" y="0"/>
                    </a:moveTo>
                    <a:lnTo>
                      <a:pt x="371892" y="0"/>
                    </a:lnTo>
                    <a:lnTo>
                      <a:pt x="818148" y="0"/>
                    </a:lnTo>
                    <a:lnTo>
                      <a:pt x="3131133" y="0"/>
                    </a:lnTo>
                    <a:lnTo>
                      <a:pt x="3050923" y="890007"/>
                    </a:lnTo>
                    <a:lnTo>
                      <a:pt x="818148" y="890007"/>
                    </a:lnTo>
                    <a:lnTo>
                      <a:pt x="371892" y="890007"/>
                    </a:lnTo>
                    <a:lnTo>
                      <a:pt x="136385" y="890007"/>
                    </a:lnTo>
                    <a:cubicBezTo>
                      <a:pt x="61034" y="890007"/>
                      <a:pt x="0" y="690735"/>
                      <a:pt x="0" y="445004"/>
                    </a:cubicBezTo>
                    <a:cubicBezTo>
                      <a:pt x="0" y="199273"/>
                      <a:pt x="61034" y="0"/>
                      <a:pt x="136385" y="0"/>
                    </a:cubicBezTo>
                    <a:close/>
                  </a:path>
                </a:pathLst>
              </a:custGeom>
              <a:gradFill flip="none" rotWithShape="1">
                <a:gsLst>
                  <a:gs pos="2500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25000">
                    <a:schemeClr val="bg1"/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Freeform 8"/>
              <p:cNvSpPr/>
              <p:nvPr/>
            </p:nvSpPr>
            <p:spPr>
              <a:xfrm>
                <a:off x="5416871" y="521369"/>
                <a:ext cx="701296" cy="566957"/>
              </a:xfrm>
              <a:custGeom>
                <a:avLst/>
                <a:gdLst>
                  <a:gd name="connsiteX0" fmla="*/ 425885 w 851770"/>
                  <a:gd name="connsiteY0" fmla="*/ 0 h 507304"/>
                  <a:gd name="connsiteX1" fmla="*/ 851770 w 851770"/>
                  <a:gd name="connsiteY1" fmla="*/ 507304 h 507304"/>
                  <a:gd name="connsiteX2" fmla="*/ 0 w 851770"/>
                  <a:gd name="connsiteY2" fmla="*/ 507304 h 507304"/>
                  <a:gd name="connsiteX3" fmla="*/ 425885 w 851770"/>
                  <a:gd name="connsiteY3" fmla="*/ 0 h 507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1770" h="507304">
                    <a:moveTo>
                      <a:pt x="425885" y="0"/>
                    </a:moveTo>
                    <a:cubicBezTo>
                      <a:pt x="661095" y="0"/>
                      <a:pt x="851770" y="227128"/>
                      <a:pt x="851770" y="507304"/>
                    </a:cubicBezTo>
                    <a:lnTo>
                      <a:pt x="0" y="507304"/>
                    </a:lnTo>
                    <a:cubicBezTo>
                      <a:pt x="0" y="227128"/>
                      <a:pt x="190675" y="0"/>
                      <a:pt x="425885" y="0"/>
                    </a:cubicBezTo>
                    <a:close/>
                  </a:path>
                </a:pathLst>
              </a:custGeom>
              <a:solidFill>
                <a:srgbClr val="EC208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Freeform 9"/>
              <p:cNvSpPr/>
              <p:nvPr/>
            </p:nvSpPr>
            <p:spPr>
              <a:xfrm flipV="1">
                <a:off x="5416871" y="1088326"/>
                <a:ext cx="475617" cy="566958"/>
              </a:xfrm>
              <a:custGeom>
                <a:avLst/>
                <a:gdLst>
                  <a:gd name="connsiteX0" fmla="*/ 425885 w 851770"/>
                  <a:gd name="connsiteY0" fmla="*/ 0 h 507304"/>
                  <a:gd name="connsiteX1" fmla="*/ 851770 w 851770"/>
                  <a:gd name="connsiteY1" fmla="*/ 507304 h 507304"/>
                  <a:gd name="connsiteX2" fmla="*/ 0 w 851770"/>
                  <a:gd name="connsiteY2" fmla="*/ 507304 h 507304"/>
                  <a:gd name="connsiteX3" fmla="*/ 425885 w 851770"/>
                  <a:gd name="connsiteY3" fmla="*/ 0 h 507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1770" h="507304">
                    <a:moveTo>
                      <a:pt x="425885" y="0"/>
                    </a:moveTo>
                    <a:cubicBezTo>
                      <a:pt x="661095" y="0"/>
                      <a:pt x="851770" y="227128"/>
                      <a:pt x="851770" y="507304"/>
                    </a:cubicBezTo>
                    <a:lnTo>
                      <a:pt x="0" y="507304"/>
                    </a:lnTo>
                    <a:cubicBezTo>
                      <a:pt x="0" y="227128"/>
                      <a:pt x="190675" y="0"/>
                      <a:pt x="425885" y="0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979551" y="2054867"/>
              <a:ext cx="4658893" cy="3416320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4800" b="1" dirty="0" smtClean="0">
                  <a:solidFill>
                    <a:schemeClr val="bg1"/>
                  </a:solidFill>
                  <a:latin typeface="Adobe Garamond Pro Bold" panose="02020702060506020403" pitchFamily="18" charset="0"/>
                  <a:sym typeface="Wingdings" panose="05000000000000000000" pitchFamily="2" charset="2"/>
                </a:rPr>
                <a:t> </a:t>
              </a:r>
              <a:r>
                <a:rPr lang="en-US" sz="4800" b="1" dirty="0" smtClean="0">
                  <a:solidFill>
                    <a:schemeClr val="bg1"/>
                  </a:solidFill>
                  <a:latin typeface="Adobe Garamond Pro Bold" panose="02020702060506020403" pitchFamily="18" charset="0"/>
                </a:rPr>
                <a:t>Geographical </a:t>
              </a:r>
              <a:r>
                <a:rPr lang="en-US" sz="4800" b="1" dirty="0">
                  <a:solidFill>
                    <a:schemeClr val="bg1"/>
                  </a:solidFill>
                  <a:latin typeface="Adobe Garamond Pro Bold" panose="02020702060506020403" pitchFamily="18" charset="0"/>
                </a:rPr>
                <a:t>–</a:t>
              </a:r>
            </a:p>
            <a:p>
              <a:pPr>
                <a:lnSpc>
                  <a:spcPct val="150000"/>
                </a:lnSpc>
              </a:pPr>
              <a:r>
                <a:rPr lang="en-US" sz="4800" b="1" dirty="0">
                  <a:solidFill>
                    <a:schemeClr val="bg1"/>
                  </a:solidFill>
                  <a:latin typeface="Adobe Garamond Pro Bold" panose="02020702060506020403" pitchFamily="18" charset="0"/>
                  <a:sym typeface="Wingdings" panose="05000000000000000000" pitchFamily="2" charset="2"/>
                </a:rPr>
                <a:t> </a:t>
              </a:r>
              <a:r>
                <a:rPr lang="en-US" sz="4800" b="1" dirty="0" smtClean="0">
                  <a:solidFill>
                    <a:schemeClr val="bg1"/>
                  </a:solidFill>
                  <a:latin typeface="Adobe Garamond Pro Bold" panose="02020702060506020403" pitchFamily="18" charset="0"/>
                </a:rPr>
                <a:t>Fauna </a:t>
              </a:r>
              <a:r>
                <a:rPr lang="en-US" sz="4800" b="1" dirty="0">
                  <a:solidFill>
                    <a:schemeClr val="bg1"/>
                  </a:solidFill>
                  <a:latin typeface="Adobe Garamond Pro Bold" panose="02020702060506020403" pitchFamily="18" charset="0"/>
                </a:rPr>
                <a:t>–</a:t>
              </a:r>
            </a:p>
            <a:p>
              <a:pPr>
                <a:lnSpc>
                  <a:spcPct val="150000"/>
                </a:lnSpc>
              </a:pPr>
              <a:r>
                <a:rPr lang="en-US" sz="4800" b="1" dirty="0">
                  <a:solidFill>
                    <a:schemeClr val="bg1"/>
                  </a:solidFill>
                  <a:latin typeface="Adobe Garamond Pro Bold" panose="02020702060506020403" pitchFamily="18" charset="0"/>
                  <a:sym typeface="Wingdings" panose="05000000000000000000" pitchFamily="2" charset="2"/>
                </a:rPr>
                <a:t> </a:t>
              </a:r>
              <a:r>
                <a:rPr lang="en-US" sz="4800" b="1" dirty="0" smtClean="0">
                  <a:solidFill>
                    <a:schemeClr val="bg1"/>
                  </a:solidFill>
                  <a:latin typeface="Adobe Garamond Pro Bold" panose="02020702060506020403" pitchFamily="18" charset="0"/>
                </a:rPr>
                <a:t>Resources-</a:t>
              </a:r>
              <a:endParaRPr lang="en-US" sz="4800" b="1" dirty="0">
                <a:solidFill>
                  <a:schemeClr val="bg1"/>
                </a:solidFill>
                <a:latin typeface="Adobe Garamond Pro Bold" panose="02020702060506020403" pitchFamily="18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051160" y="435398"/>
            <a:ext cx="5398592" cy="5954147"/>
            <a:chOff x="1203396" y="499314"/>
            <a:chExt cx="5398592" cy="5954147"/>
          </a:xfrm>
          <a:effectLst>
            <a:outerShdw blurRad="152400" dist="101600" dir="1800000" algn="l" rotWithShape="0">
              <a:prstClr val="black"/>
            </a:outerShdw>
          </a:effectLst>
        </p:grpSpPr>
        <p:grpSp>
          <p:nvGrpSpPr>
            <p:cNvPr id="12" name="Group 11"/>
            <p:cNvGrpSpPr/>
            <p:nvPr/>
          </p:nvGrpSpPr>
          <p:grpSpPr>
            <a:xfrm>
              <a:off x="1203396" y="499314"/>
              <a:ext cx="5191785" cy="5954147"/>
              <a:chOff x="926382" y="521369"/>
              <a:chExt cx="5191785" cy="5954147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1323949" y="1088327"/>
                <a:ext cx="4794218" cy="5387189"/>
              </a:xfrm>
              <a:prstGeom prst="rect">
                <a:avLst/>
              </a:prstGeom>
              <a:gradFill flip="none" rotWithShape="1">
                <a:gsLst>
                  <a:gs pos="95000">
                    <a:srgbClr val="EC208A"/>
                  </a:gs>
                  <a:gs pos="1000">
                    <a:srgbClr val="DD3797">
                      <a:lumMod val="92000"/>
                    </a:srgbClr>
                  </a:gs>
                  <a:gs pos="6000">
                    <a:srgbClr val="E80E80"/>
                  </a:gs>
                  <a:gs pos="99000">
                    <a:schemeClr val="accent1">
                      <a:lumMod val="45000"/>
                      <a:lumOff val="55000"/>
                    </a:schemeClr>
                  </a:gs>
                  <a:gs pos="0">
                    <a:srgbClr val="ABF7CF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Freeform 14"/>
              <p:cNvSpPr/>
              <p:nvPr/>
            </p:nvSpPr>
            <p:spPr>
              <a:xfrm>
                <a:off x="926382" y="521369"/>
                <a:ext cx="4830781" cy="1133915"/>
              </a:xfrm>
              <a:custGeom>
                <a:avLst/>
                <a:gdLst>
                  <a:gd name="connsiteX0" fmla="*/ 136385 w 3131133"/>
                  <a:gd name="connsiteY0" fmla="*/ 0 h 890007"/>
                  <a:gd name="connsiteX1" fmla="*/ 371892 w 3131133"/>
                  <a:gd name="connsiteY1" fmla="*/ 0 h 890007"/>
                  <a:gd name="connsiteX2" fmla="*/ 818148 w 3131133"/>
                  <a:gd name="connsiteY2" fmla="*/ 0 h 890007"/>
                  <a:gd name="connsiteX3" fmla="*/ 3131133 w 3131133"/>
                  <a:gd name="connsiteY3" fmla="*/ 0 h 890007"/>
                  <a:gd name="connsiteX4" fmla="*/ 3050923 w 3131133"/>
                  <a:gd name="connsiteY4" fmla="*/ 890007 h 890007"/>
                  <a:gd name="connsiteX5" fmla="*/ 818148 w 3131133"/>
                  <a:gd name="connsiteY5" fmla="*/ 890007 h 890007"/>
                  <a:gd name="connsiteX6" fmla="*/ 371892 w 3131133"/>
                  <a:gd name="connsiteY6" fmla="*/ 890007 h 890007"/>
                  <a:gd name="connsiteX7" fmla="*/ 136385 w 3131133"/>
                  <a:gd name="connsiteY7" fmla="*/ 890007 h 890007"/>
                  <a:gd name="connsiteX8" fmla="*/ 0 w 3131133"/>
                  <a:gd name="connsiteY8" fmla="*/ 445004 h 890007"/>
                  <a:gd name="connsiteX9" fmla="*/ 136385 w 3131133"/>
                  <a:gd name="connsiteY9" fmla="*/ 0 h 890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131133" h="890007">
                    <a:moveTo>
                      <a:pt x="136385" y="0"/>
                    </a:moveTo>
                    <a:lnTo>
                      <a:pt x="371892" y="0"/>
                    </a:lnTo>
                    <a:lnTo>
                      <a:pt x="818148" y="0"/>
                    </a:lnTo>
                    <a:lnTo>
                      <a:pt x="3131133" y="0"/>
                    </a:lnTo>
                    <a:lnTo>
                      <a:pt x="3050923" y="890007"/>
                    </a:lnTo>
                    <a:lnTo>
                      <a:pt x="818148" y="890007"/>
                    </a:lnTo>
                    <a:lnTo>
                      <a:pt x="371892" y="890007"/>
                    </a:lnTo>
                    <a:lnTo>
                      <a:pt x="136385" y="890007"/>
                    </a:lnTo>
                    <a:cubicBezTo>
                      <a:pt x="61034" y="890007"/>
                      <a:pt x="0" y="690735"/>
                      <a:pt x="0" y="445004"/>
                    </a:cubicBezTo>
                    <a:cubicBezTo>
                      <a:pt x="0" y="199273"/>
                      <a:pt x="61034" y="0"/>
                      <a:pt x="136385" y="0"/>
                    </a:cubicBezTo>
                    <a:close/>
                  </a:path>
                </a:pathLst>
              </a:custGeom>
              <a:gradFill flip="none" rotWithShape="1">
                <a:gsLst>
                  <a:gs pos="2500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25000">
                    <a:schemeClr val="bg1"/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Freeform 15"/>
              <p:cNvSpPr/>
              <p:nvPr/>
            </p:nvSpPr>
            <p:spPr>
              <a:xfrm>
                <a:off x="5416871" y="521369"/>
                <a:ext cx="701296" cy="566957"/>
              </a:xfrm>
              <a:custGeom>
                <a:avLst/>
                <a:gdLst>
                  <a:gd name="connsiteX0" fmla="*/ 425885 w 851770"/>
                  <a:gd name="connsiteY0" fmla="*/ 0 h 507304"/>
                  <a:gd name="connsiteX1" fmla="*/ 851770 w 851770"/>
                  <a:gd name="connsiteY1" fmla="*/ 507304 h 507304"/>
                  <a:gd name="connsiteX2" fmla="*/ 0 w 851770"/>
                  <a:gd name="connsiteY2" fmla="*/ 507304 h 507304"/>
                  <a:gd name="connsiteX3" fmla="*/ 425885 w 851770"/>
                  <a:gd name="connsiteY3" fmla="*/ 0 h 507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1770" h="507304">
                    <a:moveTo>
                      <a:pt x="425885" y="0"/>
                    </a:moveTo>
                    <a:cubicBezTo>
                      <a:pt x="661095" y="0"/>
                      <a:pt x="851770" y="227128"/>
                      <a:pt x="851770" y="507304"/>
                    </a:cubicBezTo>
                    <a:lnTo>
                      <a:pt x="0" y="507304"/>
                    </a:lnTo>
                    <a:cubicBezTo>
                      <a:pt x="0" y="227128"/>
                      <a:pt x="190675" y="0"/>
                      <a:pt x="425885" y="0"/>
                    </a:cubicBezTo>
                    <a:close/>
                  </a:path>
                </a:pathLst>
              </a:custGeom>
              <a:solidFill>
                <a:srgbClr val="EC208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Freeform 16"/>
              <p:cNvSpPr/>
              <p:nvPr/>
            </p:nvSpPr>
            <p:spPr>
              <a:xfrm flipV="1">
                <a:off x="5416871" y="1088326"/>
                <a:ext cx="475617" cy="566958"/>
              </a:xfrm>
              <a:custGeom>
                <a:avLst/>
                <a:gdLst>
                  <a:gd name="connsiteX0" fmla="*/ 425885 w 851770"/>
                  <a:gd name="connsiteY0" fmla="*/ 0 h 507304"/>
                  <a:gd name="connsiteX1" fmla="*/ 851770 w 851770"/>
                  <a:gd name="connsiteY1" fmla="*/ 507304 h 507304"/>
                  <a:gd name="connsiteX2" fmla="*/ 0 w 851770"/>
                  <a:gd name="connsiteY2" fmla="*/ 507304 h 507304"/>
                  <a:gd name="connsiteX3" fmla="*/ 425885 w 851770"/>
                  <a:gd name="connsiteY3" fmla="*/ 0 h 507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1770" h="507304">
                    <a:moveTo>
                      <a:pt x="425885" y="0"/>
                    </a:moveTo>
                    <a:cubicBezTo>
                      <a:pt x="661095" y="0"/>
                      <a:pt x="851770" y="227128"/>
                      <a:pt x="851770" y="507304"/>
                    </a:cubicBezTo>
                    <a:lnTo>
                      <a:pt x="0" y="507304"/>
                    </a:lnTo>
                    <a:cubicBezTo>
                      <a:pt x="0" y="227128"/>
                      <a:pt x="190675" y="0"/>
                      <a:pt x="425885" y="0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1943095" y="3249491"/>
              <a:ext cx="4658893" cy="1569660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chemeClr val="bg1"/>
                  </a:solidFill>
                  <a:latin typeface="Adobe Garamond Pro Bold" panose="02020702060506020403" pitchFamily="18" charset="0"/>
                  <a:sym typeface="Wingdings" panose="05000000000000000000" pitchFamily="2" charset="2"/>
                </a:rPr>
                <a:t> </a:t>
              </a:r>
              <a:r>
                <a:rPr lang="en-US" sz="4800" b="1" dirty="0">
                  <a:solidFill>
                    <a:schemeClr val="bg1"/>
                  </a:solidFill>
                  <a:latin typeface="Adobe Garamond Pro Bold" panose="02020702060506020403" pitchFamily="18" charset="0"/>
                </a:rPr>
                <a:t>Beak –</a:t>
              </a:r>
            </a:p>
            <a:p>
              <a:r>
                <a:rPr lang="en-US" sz="4800" b="1" dirty="0">
                  <a:solidFill>
                    <a:schemeClr val="bg1"/>
                  </a:solidFill>
                  <a:latin typeface="Adobe Garamond Pro Bold" panose="02020702060506020403" pitchFamily="18" charset="0"/>
                  <a:sym typeface="Wingdings" panose="05000000000000000000" pitchFamily="2" charset="2"/>
                </a:rPr>
                <a:t> </a:t>
              </a:r>
              <a:r>
                <a:rPr lang="en-US" sz="4800" b="1" dirty="0">
                  <a:solidFill>
                    <a:schemeClr val="bg1"/>
                  </a:solidFill>
                  <a:latin typeface="Adobe Garamond Pro Bold" panose="02020702060506020403" pitchFamily="18" charset="0"/>
                </a:rPr>
                <a:t>Lay -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1731" y="-1751179"/>
            <a:ext cx="2756770" cy="1325563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b="1" dirty="0" smtClean="0">
                <a:latin typeface="Adobe Garamond Pro Bold" panose="02020702060506020403" pitchFamily="18" charset="0"/>
              </a:rPr>
              <a:t>New-word</a:t>
            </a:r>
            <a:endParaRPr lang="en-US" b="1" dirty="0">
              <a:latin typeface="Adobe Garamond Pro Bold" panose="02020702060506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5475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5000">
        <p:circle/>
      </p:transition>
    </mc:Choice>
    <mc:Fallback xmlns="">
      <p:transition spd="slow" advTm="5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4.81481E-6 L -0.23581 0.3013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97" y="15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419356"/>
            <a:ext cx="12192000" cy="6438644"/>
            <a:chOff x="1203396" y="499314"/>
            <a:chExt cx="5191785" cy="5954147"/>
          </a:xfrm>
          <a:effectLst>
            <a:outerShdw blurRad="152400" dist="101600" dir="1800000" algn="l" rotWithShape="0">
              <a:prstClr val="black"/>
            </a:outerShdw>
          </a:effectLst>
        </p:grpSpPr>
        <p:grpSp>
          <p:nvGrpSpPr>
            <p:cNvPr id="5" name="Group 4"/>
            <p:cNvGrpSpPr/>
            <p:nvPr/>
          </p:nvGrpSpPr>
          <p:grpSpPr>
            <a:xfrm>
              <a:off x="1203396" y="499314"/>
              <a:ext cx="5191785" cy="5954147"/>
              <a:chOff x="926382" y="521369"/>
              <a:chExt cx="5191785" cy="5954147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1323949" y="1088327"/>
                <a:ext cx="4794218" cy="5387189"/>
              </a:xfrm>
              <a:prstGeom prst="rect">
                <a:avLst/>
              </a:prstGeom>
              <a:gradFill flip="none" rotWithShape="1">
                <a:gsLst>
                  <a:gs pos="95000">
                    <a:srgbClr val="EC208A"/>
                  </a:gs>
                  <a:gs pos="1000">
                    <a:srgbClr val="DD3797">
                      <a:lumMod val="92000"/>
                    </a:srgbClr>
                  </a:gs>
                  <a:gs pos="6000">
                    <a:srgbClr val="E80E80"/>
                  </a:gs>
                  <a:gs pos="99000">
                    <a:schemeClr val="accent1">
                      <a:lumMod val="45000"/>
                      <a:lumOff val="55000"/>
                    </a:schemeClr>
                  </a:gs>
                  <a:gs pos="0">
                    <a:srgbClr val="ABF7CF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Freeform 7"/>
              <p:cNvSpPr/>
              <p:nvPr/>
            </p:nvSpPr>
            <p:spPr>
              <a:xfrm>
                <a:off x="926382" y="521369"/>
                <a:ext cx="4830781" cy="1133915"/>
              </a:xfrm>
              <a:custGeom>
                <a:avLst/>
                <a:gdLst>
                  <a:gd name="connsiteX0" fmla="*/ 136385 w 3131133"/>
                  <a:gd name="connsiteY0" fmla="*/ 0 h 890007"/>
                  <a:gd name="connsiteX1" fmla="*/ 371892 w 3131133"/>
                  <a:gd name="connsiteY1" fmla="*/ 0 h 890007"/>
                  <a:gd name="connsiteX2" fmla="*/ 818148 w 3131133"/>
                  <a:gd name="connsiteY2" fmla="*/ 0 h 890007"/>
                  <a:gd name="connsiteX3" fmla="*/ 3131133 w 3131133"/>
                  <a:gd name="connsiteY3" fmla="*/ 0 h 890007"/>
                  <a:gd name="connsiteX4" fmla="*/ 3050923 w 3131133"/>
                  <a:gd name="connsiteY4" fmla="*/ 890007 h 890007"/>
                  <a:gd name="connsiteX5" fmla="*/ 818148 w 3131133"/>
                  <a:gd name="connsiteY5" fmla="*/ 890007 h 890007"/>
                  <a:gd name="connsiteX6" fmla="*/ 371892 w 3131133"/>
                  <a:gd name="connsiteY6" fmla="*/ 890007 h 890007"/>
                  <a:gd name="connsiteX7" fmla="*/ 136385 w 3131133"/>
                  <a:gd name="connsiteY7" fmla="*/ 890007 h 890007"/>
                  <a:gd name="connsiteX8" fmla="*/ 0 w 3131133"/>
                  <a:gd name="connsiteY8" fmla="*/ 445004 h 890007"/>
                  <a:gd name="connsiteX9" fmla="*/ 136385 w 3131133"/>
                  <a:gd name="connsiteY9" fmla="*/ 0 h 890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131133" h="890007">
                    <a:moveTo>
                      <a:pt x="136385" y="0"/>
                    </a:moveTo>
                    <a:lnTo>
                      <a:pt x="371892" y="0"/>
                    </a:lnTo>
                    <a:lnTo>
                      <a:pt x="818148" y="0"/>
                    </a:lnTo>
                    <a:lnTo>
                      <a:pt x="3131133" y="0"/>
                    </a:lnTo>
                    <a:lnTo>
                      <a:pt x="3050923" y="890007"/>
                    </a:lnTo>
                    <a:lnTo>
                      <a:pt x="818148" y="890007"/>
                    </a:lnTo>
                    <a:lnTo>
                      <a:pt x="371892" y="890007"/>
                    </a:lnTo>
                    <a:lnTo>
                      <a:pt x="136385" y="890007"/>
                    </a:lnTo>
                    <a:cubicBezTo>
                      <a:pt x="61034" y="890007"/>
                      <a:pt x="0" y="690735"/>
                      <a:pt x="0" y="445004"/>
                    </a:cubicBezTo>
                    <a:cubicBezTo>
                      <a:pt x="0" y="199273"/>
                      <a:pt x="61034" y="0"/>
                      <a:pt x="136385" y="0"/>
                    </a:cubicBezTo>
                    <a:close/>
                  </a:path>
                </a:pathLst>
              </a:custGeom>
              <a:gradFill flip="none" rotWithShape="1">
                <a:gsLst>
                  <a:gs pos="2500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25000">
                    <a:schemeClr val="bg1"/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Freeform 8"/>
              <p:cNvSpPr/>
              <p:nvPr/>
            </p:nvSpPr>
            <p:spPr>
              <a:xfrm>
                <a:off x="5416871" y="521369"/>
                <a:ext cx="701296" cy="566957"/>
              </a:xfrm>
              <a:custGeom>
                <a:avLst/>
                <a:gdLst>
                  <a:gd name="connsiteX0" fmla="*/ 425885 w 851770"/>
                  <a:gd name="connsiteY0" fmla="*/ 0 h 507304"/>
                  <a:gd name="connsiteX1" fmla="*/ 851770 w 851770"/>
                  <a:gd name="connsiteY1" fmla="*/ 507304 h 507304"/>
                  <a:gd name="connsiteX2" fmla="*/ 0 w 851770"/>
                  <a:gd name="connsiteY2" fmla="*/ 507304 h 507304"/>
                  <a:gd name="connsiteX3" fmla="*/ 425885 w 851770"/>
                  <a:gd name="connsiteY3" fmla="*/ 0 h 507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1770" h="507304">
                    <a:moveTo>
                      <a:pt x="425885" y="0"/>
                    </a:moveTo>
                    <a:cubicBezTo>
                      <a:pt x="661095" y="0"/>
                      <a:pt x="851770" y="227128"/>
                      <a:pt x="851770" y="507304"/>
                    </a:cubicBezTo>
                    <a:lnTo>
                      <a:pt x="0" y="507304"/>
                    </a:lnTo>
                    <a:cubicBezTo>
                      <a:pt x="0" y="227128"/>
                      <a:pt x="190675" y="0"/>
                      <a:pt x="425885" y="0"/>
                    </a:cubicBezTo>
                    <a:close/>
                  </a:path>
                </a:pathLst>
              </a:custGeom>
              <a:solidFill>
                <a:srgbClr val="EC208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Freeform 9"/>
              <p:cNvSpPr/>
              <p:nvPr/>
            </p:nvSpPr>
            <p:spPr>
              <a:xfrm flipV="1">
                <a:off x="5416871" y="1088326"/>
                <a:ext cx="475617" cy="566958"/>
              </a:xfrm>
              <a:custGeom>
                <a:avLst/>
                <a:gdLst>
                  <a:gd name="connsiteX0" fmla="*/ 425885 w 851770"/>
                  <a:gd name="connsiteY0" fmla="*/ 0 h 507304"/>
                  <a:gd name="connsiteX1" fmla="*/ 851770 w 851770"/>
                  <a:gd name="connsiteY1" fmla="*/ 507304 h 507304"/>
                  <a:gd name="connsiteX2" fmla="*/ 0 w 851770"/>
                  <a:gd name="connsiteY2" fmla="*/ 507304 h 507304"/>
                  <a:gd name="connsiteX3" fmla="*/ 425885 w 851770"/>
                  <a:gd name="connsiteY3" fmla="*/ 0 h 507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1770" h="507304">
                    <a:moveTo>
                      <a:pt x="425885" y="0"/>
                    </a:moveTo>
                    <a:cubicBezTo>
                      <a:pt x="661095" y="0"/>
                      <a:pt x="851770" y="227128"/>
                      <a:pt x="851770" y="507304"/>
                    </a:cubicBezTo>
                    <a:lnTo>
                      <a:pt x="0" y="507304"/>
                    </a:lnTo>
                    <a:cubicBezTo>
                      <a:pt x="0" y="227128"/>
                      <a:pt x="190675" y="0"/>
                      <a:pt x="425885" y="0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1706702" y="2122550"/>
              <a:ext cx="4582740" cy="3671558"/>
            </a:xfrm>
            <a:prstGeom prst="rect">
              <a:avLst/>
            </a:prstGeom>
            <a:noFill/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chemeClr val="bg1"/>
                  </a:solidFill>
                </a:rPr>
                <a:t>Clues: found all over Bangladesh –about 42 cm-whole body green-strong,</a:t>
              </a:r>
            </a:p>
            <a:p>
              <a:r>
                <a:rPr lang="en-US" sz="3600" b="1" dirty="0">
                  <a:solidFill>
                    <a:schemeClr val="bg1"/>
                  </a:solidFill>
                </a:rPr>
                <a:t>Curved </a:t>
              </a:r>
              <a:r>
                <a:rPr lang="en-US" sz="3600" b="1" dirty="0" err="1">
                  <a:solidFill>
                    <a:schemeClr val="bg1"/>
                  </a:solidFill>
                </a:rPr>
                <a:t>beak,bright</a:t>
              </a:r>
              <a:r>
                <a:rPr lang="en-US" sz="3600" b="1" dirty="0">
                  <a:solidFill>
                    <a:schemeClr val="bg1"/>
                  </a:solidFill>
                </a:rPr>
                <a:t> red-eyes round and yellow-feet red-</a:t>
              </a:r>
              <a:r>
                <a:rPr lang="en-US" sz="3600" b="1" dirty="0" err="1">
                  <a:solidFill>
                    <a:schemeClr val="bg1"/>
                  </a:solidFill>
                </a:rPr>
                <a:t>tall,silm</a:t>
              </a:r>
              <a:r>
                <a:rPr lang="en-US" sz="3600" b="1" dirty="0">
                  <a:solidFill>
                    <a:schemeClr val="bg1"/>
                  </a:solidFill>
                </a:rPr>
                <a:t> tail-around its neck black and red </a:t>
              </a:r>
              <a:r>
                <a:rPr lang="en-US" sz="3600" b="1" dirty="0" err="1">
                  <a:solidFill>
                    <a:schemeClr val="bg1"/>
                  </a:solidFill>
                </a:rPr>
                <a:t>coloured</a:t>
              </a:r>
              <a:r>
                <a:rPr lang="en-US" sz="3600" b="1" dirty="0">
                  <a:solidFill>
                    <a:schemeClr val="bg1"/>
                  </a:solidFill>
                </a:rPr>
                <a:t> rings-eats grass ,nuts </a:t>
              </a:r>
              <a:r>
                <a:rPr lang="en-US" sz="3600" b="1" dirty="0" err="1">
                  <a:solidFill>
                    <a:schemeClr val="bg1"/>
                  </a:solidFill>
                </a:rPr>
                <a:t>chilli,ripe</a:t>
              </a:r>
              <a:r>
                <a:rPr lang="en-US" sz="3600" b="1" dirty="0">
                  <a:solidFill>
                    <a:schemeClr val="bg1"/>
                  </a:solidFill>
                </a:rPr>
                <a:t> banana and other fruits-live in flocks –build nests in tall </a:t>
              </a:r>
              <a:r>
                <a:rPr lang="en-US" sz="3600" b="1" dirty="0" err="1">
                  <a:solidFill>
                    <a:schemeClr val="bg1"/>
                  </a:solidFill>
                </a:rPr>
                <a:t>shimul</a:t>
              </a:r>
              <a:r>
                <a:rPr lang="en-US" sz="3600" b="1" dirty="0">
                  <a:solidFill>
                    <a:schemeClr val="bg1"/>
                  </a:solidFill>
                </a:rPr>
                <a:t> trees/in holes </a:t>
              </a:r>
            </a:p>
            <a:p>
              <a:r>
                <a:rPr lang="en-US" sz="3600" b="1" dirty="0">
                  <a:solidFill>
                    <a:schemeClr val="bg1"/>
                  </a:solidFill>
                </a:rPr>
                <a:t>Of empty buildings- lays four to six eggs.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566" y="-1379927"/>
            <a:ext cx="9476509" cy="1325563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en-US" sz="3200" b="1" dirty="0">
                <a:latin typeface="Adobe Garamond Pro Bold" panose="02020702060506020403" pitchFamily="18" charset="0"/>
              </a:rPr>
              <a:t>Look at the picture of the ‘Tia’(parakeet) below. And then write a paragraph on the bird using the clues given</a:t>
            </a:r>
          </a:p>
        </p:txBody>
      </p:sp>
    </p:spTree>
    <p:extLst>
      <p:ext uri="{BB962C8B-B14F-4D97-AF65-F5344CB8AC3E}">
        <p14:creationId xmlns:p14="http://schemas.microsoft.com/office/powerpoint/2010/main" val="3048947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5000">
        <p:circle/>
      </p:transition>
    </mc:Choice>
    <mc:Fallback xmlns="">
      <p:transition spd="slow" advTm="5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1.85185E-6 L 2.70833E-6 0.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405038" y="2533333"/>
            <a:ext cx="9429929" cy="4648583"/>
            <a:chOff x="1203396" y="499314"/>
            <a:chExt cx="5191785" cy="6428902"/>
          </a:xfrm>
          <a:effectLst>
            <a:outerShdw blurRad="152400" dist="101600" dir="1800000" algn="l" rotWithShape="0">
              <a:prstClr val="black"/>
            </a:outerShdw>
          </a:effectLst>
        </p:grpSpPr>
        <p:grpSp>
          <p:nvGrpSpPr>
            <p:cNvPr id="9" name="Group 8"/>
            <p:cNvGrpSpPr/>
            <p:nvPr/>
          </p:nvGrpSpPr>
          <p:grpSpPr>
            <a:xfrm>
              <a:off x="1203396" y="499314"/>
              <a:ext cx="5191785" cy="5954147"/>
              <a:chOff x="926382" y="521369"/>
              <a:chExt cx="5191785" cy="5954147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1323949" y="1088327"/>
                <a:ext cx="4794218" cy="5387189"/>
              </a:xfrm>
              <a:prstGeom prst="rect">
                <a:avLst/>
              </a:prstGeom>
              <a:gradFill flip="none" rotWithShape="1">
                <a:gsLst>
                  <a:gs pos="95000">
                    <a:srgbClr val="EC208A"/>
                  </a:gs>
                  <a:gs pos="1000">
                    <a:srgbClr val="DD3797">
                      <a:lumMod val="92000"/>
                    </a:srgbClr>
                  </a:gs>
                  <a:gs pos="6000">
                    <a:srgbClr val="E80E80"/>
                  </a:gs>
                  <a:gs pos="99000">
                    <a:schemeClr val="accent1">
                      <a:lumMod val="45000"/>
                      <a:lumOff val="55000"/>
                    </a:schemeClr>
                  </a:gs>
                  <a:gs pos="0">
                    <a:srgbClr val="ABF7CF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Freeform 11"/>
              <p:cNvSpPr/>
              <p:nvPr/>
            </p:nvSpPr>
            <p:spPr>
              <a:xfrm>
                <a:off x="926382" y="521369"/>
                <a:ext cx="4830781" cy="1133915"/>
              </a:xfrm>
              <a:custGeom>
                <a:avLst/>
                <a:gdLst>
                  <a:gd name="connsiteX0" fmla="*/ 136385 w 3131133"/>
                  <a:gd name="connsiteY0" fmla="*/ 0 h 890007"/>
                  <a:gd name="connsiteX1" fmla="*/ 371892 w 3131133"/>
                  <a:gd name="connsiteY1" fmla="*/ 0 h 890007"/>
                  <a:gd name="connsiteX2" fmla="*/ 818148 w 3131133"/>
                  <a:gd name="connsiteY2" fmla="*/ 0 h 890007"/>
                  <a:gd name="connsiteX3" fmla="*/ 3131133 w 3131133"/>
                  <a:gd name="connsiteY3" fmla="*/ 0 h 890007"/>
                  <a:gd name="connsiteX4" fmla="*/ 3050923 w 3131133"/>
                  <a:gd name="connsiteY4" fmla="*/ 890007 h 890007"/>
                  <a:gd name="connsiteX5" fmla="*/ 818148 w 3131133"/>
                  <a:gd name="connsiteY5" fmla="*/ 890007 h 890007"/>
                  <a:gd name="connsiteX6" fmla="*/ 371892 w 3131133"/>
                  <a:gd name="connsiteY6" fmla="*/ 890007 h 890007"/>
                  <a:gd name="connsiteX7" fmla="*/ 136385 w 3131133"/>
                  <a:gd name="connsiteY7" fmla="*/ 890007 h 890007"/>
                  <a:gd name="connsiteX8" fmla="*/ 0 w 3131133"/>
                  <a:gd name="connsiteY8" fmla="*/ 445004 h 890007"/>
                  <a:gd name="connsiteX9" fmla="*/ 136385 w 3131133"/>
                  <a:gd name="connsiteY9" fmla="*/ 0 h 890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131133" h="890007">
                    <a:moveTo>
                      <a:pt x="136385" y="0"/>
                    </a:moveTo>
                    <a:lnTo>
                      <a:pt x="371892" y="0"/>
                    </a:lnTo>
                    <a:lnTo>
                      <a:pt x="818148" y="0"/>
                    </a:lnTo>
                    <a:lnTo>
                      <a:pt x="3131133" y="0"/>
                    </a:lnTo>
                    <a:lnTo>
                      <a:pt x="3050923" y="890007"/>
                    </a:lnTo>
                    <a:lnTo>
                      <a:pt x="818148" y="890007"/>
                    </a:lnTo>
                    <a:lnTo>
                      <a:pt x="371892" y="890007"/>
                    </a:lnTo>
                    <a:lnTo>
                      <a:pt x="136385" y="890007"/>
                    </a:lnTo>
                    <a:cubicBezTo>
                      <a:pt x="61034" y="890007"/>
                      <a:pt x="0" y="690735"/>
                      <a:pt x="0" y="445004"/>
                    </a:cubicBezTo>
                    <a:cubicBezTo>
                      <a:pt x="0" y="199273"/>
                      <a:pt x="61034" y="0"/>
                      <a:pt x="136385" y="0"/>
                    </a:cubicBezTo>
                    <a:close/>
                  </a:path>
                </a:pathLst>
              </a:custGeom>
              <a:gradFill flip="none" rotWithShape="1">
                <a:gsLst>
                  <a:gs pos="2500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25000">
                    <a:schemeClr val="bg1"/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Freeform 12"/>
              <p:cNvSpPr/>
              <p:nvPr/>
            </p:nvSpPr>
            <p:spPr>
              <a:xfrm>
                <a:off x="5416871" y="521369"/>
                <a:ext cx="701296" cy="566957"/>
              </a:xfrm>
              <a:custGeom>
                <a:avLst/>
                <a:gdLst>
                  <a:gd name="connsiteX0" fmla="*/ 425885 w 851770"/>
                  <a:gd name="connsiteY0" fmla="*/ 0 h 507304"/>
                  <a:gd name="connsiteX1" fmla="*/ 851770 w 851770"/>
                  <a:gd name="connsiteY1" fmla="*/ 507304 h 507304"/>
                  <a:gd name="connsiteX2" fmla="*/ 0 w 851770"/>
                  <a:gd name="connsiteY2" fmla="*/ 507304 h 507304"/>
                  <a:gd name="connsiteX3" fmla="*/ 425885 w 851770"/>
                  <a:gd name="connsiteY3" fmla="*/ 0 h 507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1770" h="507304">
                    <a:moveTo>
                      <a:pt x="425885" y="0"/>
                    </a:moveTo>
                    <a:cubicBezTo>
                      <a:pt x="661095" y="0"/>
                      <a:pt x="851770" y="227128"/>
                      <a:pt x="851770" y="507304"/>
                    </a:cubicBezTo>
                    <a:lnTo>
                      <a:pt x="0" y="507304"/>
                    </a:lnTo>
                    <a:cubicBezTo>
                      <a:pt x="0" y="227128"/>
                      <a:pt x="190675" y="0"/>
                      <a:pt x="425885" y="0"/>
                    </a:cubicBezTo>
                    <a:close/>
                  </a:path>
                </a:pathLst>
              </a:custGeom>
              <a:solidFill>
                <a:srgbClr val="EC208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Freeform 13"/>
              <p:cNvSpPr/>
              <p:nvPr/>
            </p:nvSpPr>
            <p:spPr>
              <a:xfrm flipV="1">
                <a:off x="5416871" y="1088326"/>
                <a:ext cx="475617" cy="566958"/>
              </a:xfrm>
              <a:custGeom>
                <a:avLst/>
                <a:gdLst>
                  <a:gd name="connsiteX0" fmla="*/ 425885 w 851770"/>
                  <a:gd name="connsiteY0" fmla="*/ 0 h 507304"/>
                  <a:gd name="connsiteX1" fmla="*/ 851770 w 851770"/>
                  <a:gd name="connsiteY1" fmla="*/ 507304 h 507304"/>
                  <a:gd name="connsiteX2" fmla="*/ 0 w 851770"/>
                  <a:gd name="connsiteY2" fmla="*/ 507304 h 507304"/>
                  <a:gd name="connsiteX3" fmla="*/ 425885 w 851770"/>
                  <a:gd name="connsiteY3" fmla="*/ 0 h 507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1770" h="507304">
                    <a:moveTo>
                      <a:pt x="425885" y="0"/>
                    </a:moveTo>
                    <a:cubicBezTo>
                      <a:pt x="661095" y="0"/>
                      <a:pt x="851770" y="227128"/>
                      <a:pt x="851770" y="507304"/>
                    </a:cubicBezTo>
                    <a:lnTo>
                      <a:pt x="0" y="507304"/>
                    </a:lnTo>
                    <a:cubicBezTo>
                      <a:pt x="0" y="227128"/>
                      <a:pt x="190675" y="0"/>
                      <a:pt x="425885" y="0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1683751" y="2458900"/>
              <a:ext cx="4658893" cy="4469316"/>
            </a:xfrm>
            <a:prstGeom prst="rect">
              <a:avLst/>
            </a:prstGeom>
            <a:noFill/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chemeClr val="bg1"/>
                  </a:solidFill>
                </a:rPr>
                <a:t>Do you know the name of our national bird ? Can you describe it in simple words ?</a:t>
              </a:r>
            </a:p>
            <a:p>
              <a:endParaRPr lang="en-US" sz="6000" b="1" dirty="0">
                <a:solidFill>
                  <a:schemeClr val="bg1"/>
                </a:solidFill>
                <a:latin typeface="Adobe Garamond Pro Bold" panose="02020702060506020403" pitchFamily="18" charset="0"/>
                <a:ea typeface="Adobe Heiti Std R" panose="020B0400000000000000" pitchFamily="34" charset="-128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0" y="-1600835"/>
            <a:ext cx="2987040" cy="1325563"/>
          </a:xfrm>
        </p:spPr>
        <p:txBody>
          <a:bodyPr/>
          <a:lstStyle/>
          <a:p>
            <a:r>
              <a:rPr lang="en-US" dirty="0" smtClean="0"/>
              <a:t>Home-work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687" y="-2438461"/>
            <a:ext cx="7631083" cy="2426250"/>
          </a:xfrm>
          <a:prstGeom prst="rect">
            <a:avLst/>
          </a:prstGeom>
          <a:effectLst>
            <a:glow rad="63500">
              <a:schemeClr val="accent2">
                <a:lumMod val="60000"/>
                <a:lumOff val="40000"/>
                <a:alpha val="0"/>
              </a:schemeClr>
            </a:glow>
            <a:outerShdw blurRad="50800" dist="50800" dir="5400000" algn="ctr" rotWithShape="0">
              <a:srgbClr val="000000"/>
            </a:outerShdw>
            <a:reflection stA="0" endPos="60000" dir="5400000" sy="-100000" algn="bl" rotWithShape="0"/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2332484" y="1776281"/>
            <a:ext cx="5054140" cy="132556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smtClean="0">
                <a:solidFill>
                  <a:schemeClr val="bg1"/>
                </a:solidFill>
                <a:latin typeface="Adobe Heiti Std R" panose="020B0400000000000000" pitchFamily="34" charset="-128"/>
                <a:ea typeface="Adobe Heiti Std R" panose="020B0400000000000000" pitchFamily="34" charset="-128"/>
              </a:rPr>
              <a:t>Home-work</a:t>
            </a:r>
            <a:endParaRPr lang="en-US" sz="6600" b="1" dirty="0">
              <a:solidFill>
                <a:schemeClr val="bg1"/>
              </a:solidFill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3440" y="2333596"/>
            <a:ext cx="1219380" cy="121938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307" y="2347756"/>
            <a:ext cx="1219380" cy="1219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743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5000">
        <p:circle/>
      </p:transition>
    </mc:Choice>
    <mc:Fallback xmlns="">
      <p:transition spd="slow" advTm="5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3.7037E-6 L 0.00078 0.43773 " pathEditMode="relative" rAng="0" ptsTypes="AA">
                                      <p:cBhvr>
                                        <p:cTn id="6" dur="2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21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4.44444E-6 L -0.71979 0.00092 " pathEditMode="relative" rAng="0" ptsTypes="AA">
                                      <p:cBhvr>
                                        <p:cTn id="10" dur="2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990" y="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3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3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167</TotalTime>
  <Words>186</Words>
  <Application>Microsoft Office PowerPoint</Application>
  <PresentationFormat>Widescreen</PresentationFormat>
  <Paragraphs>35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Adobe Heiti Std R</vt:lpstr>
      <vt:lpstr>Adobe Caslon Pro Bold</vt:lpstr>
      <vt:lpstr>Adobe Garamond Pro Bold</vt:lpstr>
      <vt:lpstr>Aharoni</vt:lpstr>
      <vt:lpstr>Arial</vt:lpstr>
      <vt:lpstr>Calibri</vt:lpstr>
      <vt:lpstr>Calibri Light</vt:lpstr>
      <vt:lpstr>Wingdings</vt:lpstr>
      <vt:lpstr>Office Theme</vt:lpstr>
      <vt:lpstr>PowerPoint Presentation</vt:lpstr>
      <vt:lpstr>Look at the picture. Say name of birds.</vt:lpstr>
      <vt:lpstr>PowerPoint Presentation</vt:lpstr>
      <vt:lpstr>PowerPoint Presentation</vt:lpstr>
      <vt:lpstr>PowerPoint Presentation</vt:lpstr>
      <vt:lpstr>PowerPoint Presentation</vt:lpstr>
      <vt:lpstr>New-word</vt:lpstr>
      <vt:lpstr>Look at the picture of the ‘Tia’(parakeet) below. And then write a paragraph on the bird using the clues given</vt:lpstr>
      <vt:lpstr>Home-work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</dc:title>
  <dc:creator>rezaul</dc:creator>
  <cp:lastModifiedBy>rezaul</cp:lastModifiedBy>
  <cp:revision>25</cp:revision>
  <dcterms:created xsi:type="dcterms:W3CDTF">2020-07-05T16:14:40Z</dcterms:created>
  <dcterms:modified xsi:type="dcterms:W3CDTF">2020-07-13T14:36:06Z</dcterms:modified>
</cp:coreProperties>
</file>