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0" r:id="rId4"/>
    <p:sldId id="256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BEB9CA-0A04-4B75-AE73-C0640E2CB694}" type="datetimeFigureOut">
              <a:rPr lang="en-US" smtClean="0"/>
              <a:t>13-Jul-2020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0B94F-DC15-4393-A440-5A7D00F10F4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etty_tense-155096784-56af9f573df78cf772c6c6d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4000"/>
            <a:ext cx="9143556" cy="533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2400" y="76200"/>
            <a:ext cx="8991600" cy="13234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Welcome</a:t>
            </a:r>
            <a:endParaRPr lang="en-US" sz="80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191000"/>
            <a:ext cx="8458200" cy="2438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dirty="0" smtClean="0"/>
              <a:t> : </a:t>
            </a:r>
            <a:r>
              <a:rPr lang="en-US" sz="3600" dirty="0" smtClean="0">
                <a:solidFill>
                  <a:srgbClr val="00B050"/>
                </a:solidFill>
              </a:rPr>
              <a:t>Past tense is the action of past time.</a:t>
            </a:r>
            <a:br>
              <a:rPr lang="en-US" sz="3600" dirty="0" smtClean="0">
                <a:solidFill>
                  <a:srgbClr val="00B050"/>
                </a:solidFill>
              </a:rPr>
            </a:br>
            <a:r>
              <a:rPr lang="en-US" sz="3600" dirty="0" smtClean="0">
                <a:solidFill>
                  <a:srgbClr val="FF0000"/>
                </a:solidFill>
              </a:rPr>
              <a:t>There are four kinds of past tense.</a:t>
            </a:r>
            <a:r>
              <a:rPr lang="en-US" sz="3600" dirty="0">
                <a:solidFill>
                  <a:srgbClr val="FF0000"/>
                </a:solidFill>
              </a:rPr>
              <a:t/>
            </a:r>
            <a:br>
              <a:rPr lang="en-US" sz="3600" dirty="0">
                <a:solidFill>
                  <a:srgbClr val="FF0000"/>
                </a:solidFill>
              </a:rPr>
            </a:br>
            <a:r>
              <a:rPr lang="en-US" sz="3600" dirty="0" smtClean="0">
                <a:solidFill>
                  <a:srgbClr val="00B050"/>
                </a:solidFill>
              </a:rPr>
              <a:t>1. Past Indefinite </a:t>
            </a:r>
            <a:r>
              <a:rPr lang="en-US" sz="3600" dirty="0" smtClean="0"/>
              <a:t>: Sub+V</a:t>
            </a:r>
            <a:r>
              <a:rPr lang="en-US" sz="3600" baseline="-25000" dirty="0" smtClean="0"/>
              <a:t>2</a:t>
            </a:r>
            <a:r>
              <a:rPr lang="en-US" sz="3600" dirty="0" smtClean="0"/>
              <a:t>+ </a:t>
            </a:r>
            <a:r>
              <a:rPr lang="en-US" sz="3600" dirty="0" err="1" smtClean="0"/>
              <a:t>Obj</a:t>
            </a:r>
            <a:r>
              <a:rPr lang="en-US" sz="3600" dirty="0" smtClean="0"/>
              <a:t>/Ext. </a:t>
            </a:r>
            <a:br>
              <a:rPr lang="en-US" sz="3600" dirty="0" smtClean="0"/>
            </a:br>
            <a:r>
              <a:rPr lang="en-US" sz="3600" dirty="0" smtClean="0">
                <a:solidFill>
                  <a:srgbClr val="FF0000"/>
                </a:solidFill>
              </a:rPr>
              <a:t>Example : She did the job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simple-past-tense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0"/>
            <a:ext cx="8153400" cy="3962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Tense </a:t>
            </a:r>
            <a:endParaRPr lang="en-US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 descr="Past-Perfect-Tense-1-731x548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3000" y="1447800"/>
            <a:ext cx="6828685" cy="511917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Past Perfect Continuous Tense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Content Placeholder 5" descr="Past-Perfect-Continuous-1200x6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09769"/>
            <a:ext cx="8229600" cy="430682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895600"/>
            <a:ext cx="8001000" cy="3581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perfect Tense : </a:t>
            </a:r>
            <a:r>
              <a:rPr lang="en-US" dirty="0" smtClean="0">
                <a:solidFill>
                  <a:srgbClr val="00B050"/>
                </a:solidFill>
              </a:rPr>
              <a:t>Sub + shall have /will have + V3 + object/Extension.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002060"/>
                </a:solidFill>
              </a:rPr>
              <a:t>Example: She will have done it. 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Future perfect continuous tense : </a:t>
            </a:r>
            <a:r>
              <a:rPr lang="en-US" dirty="0" smtClean="0">
                <a:solidFill>
                  <a:srgbClr val="00B050"/>
                </a:solidFill>
              </a:rPr>
              <a:t>Sub + shall have been/will have been+V1+ing +</a:t>
            </a:r>
            <a:r>
              <a:rPr lang="en-US" dirty="0" err="1" smtClean="0">
                <a:solidFill>
                  <a:srgbClr val="00B050"/>
                </a:solidFill>
              </a:rPr>
              <a:t>Obj</a:t>
            </a:r>
            <a:r>
              <a:rPr lang="en-US" dirty="0" smtClean="0">
                <a:solidFill>
                  <a:srgbClr val="00B050"/>
                </a:solidFill>
              </a:rPr>
              <a:t>/Ext. </a:t>
            </a:r>
          </a:p>
          <a:p>
            <a:pPr>
              <a:buNone/>
            </a:pPr>
            <a:r>
              <a:rPr lang="en-US" dirty="0"/>
              <a:t>	</a:t>
            </a:r>
            <a:r>
              <a:rPr lang="en-US" dirty="0" smtClean="0"/>
              <a:t>			</a:t>
            </a:r>
            <a:r>
              <a:rPr lang="en-US" dirty="0" smtClean="0">
                <a:solidFill>
                  <a:srgbClr val="002060"/>
                </a:solidFill>
              </a:rPr>
              <a:t>Example : We shall have been studying for an hour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Picture 3" descr="Future-perfect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0"/>
            <a:ext cx="8229600" cy="27515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971800"/>
            <a:ext cx="8610600" cy="36877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Definition 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Future tense is the action of future time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There are four kinds of future tense.</a:t>
            </a:r>
          </a:p>
          <a:p>
            <a:pPr marL="514350" indent="-514350">
              <a:buAutoNum type="arabicPeriod"/>
            </a:pPr>
            <a:r>
              <a:rPr lang="en-US" dirty="0" smtClean="0">
                <a:solidFill>
                  <a:srgbClr val="00B050"/>
                </a:solidFill>
              </a:rPr>
              <a:t>Future Indefinite Tense </a:t>
            </a:r>
            <a:r>
              <a:rPr lang="en-US" dirty="0" smtClean="0"/>
              <a:t>: Sub +shall/will +V1 +O/E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00B050"/>
                </a:solidFill>
              </a:rPr>
              <a:t>Example : She will do it.</a:t>
            </a:r>
          </a:p>
          <a:p>
            <a:pPr marL="514350" indent="-514350">
              <a:buNone/>
            </a:pPr>
            <a:r>
              <a:rPr lang="en-US" dirty="0" smtClean="0">
                <a:solidFill>
                  <a:srgbClr val="FF0000"/>
                </a:solidFill>
              </a:rPr>
              <a:t>2. Future Continuous Tense :</a:t>
            </a:r>
            <a:r>
              <a:rPr lang="en-US" dirty="0" smtClean="0"/>
              <a:t> Sub+ shall be /will be + v1 + </a:t>
            </a:r>
            <a:r>
              <a:rPr lang="en-US" dirty="0" err="1" smtClean="0"/>
              <a:t>ing</a:t>
            </a:r>
            <a:r>
              <a:rPr lang="en-US" dirty="0" smtClean="0"/>
              <a:t> + object/Extension.</a:t>
            </a:r>
          </a:p>
          <a:p>
            <a:pPr marL="514350" indent="-514350">
              <a:buNone/>
            </a:pPr>
            <a:r>
              <a:rPr lang="en-US" dirty="0"/>
              <a:t>	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00B050"/>
                </a:solidFill>
              </a:rPr>
              <a:t>Example : She will be doing it.  </a:t>
            </a:r>
          </a:p>
          <a:p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 descr="The-Simple-Future-Tense-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8077200" cy="283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/>
          <p:cNvSpPr/>
          <p:nvPr/>
        </p:nvSpPr>
        <p:spPr>
          <a:xfrm>
            <a:off x="2209800" y="228600"/>
            <a:ext cx="4572000" cy="12954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Evaluation</a:t>
            </a:r>
            <a:endParaRPr lang="en-US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382000" cy="32004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Mina has done the job. </a:t>
            </a:r>
          </a:p>
          <a:p>
            <a:pPr marL="514350" indent="-514350">
              <a:buAutoNum type="arabicPeriod"/>
            </a:pPr>
            <a:r>
              <a:rPr lang="en-US" dirty="0" smtClean="0"/>
              <a:t>Mr. Ahmed will go there.</a:t>
            </a:r>
          </a:p>
          <a:p>
            <a:pPr marL="514350" indent="-514350">
              <a:buAutoNum type="arabicPeriod"/>
            </a:pPr>
            <a:r>
              <a:rPr lang="en-US" dirty="0" err="1" smtClean="0"/>
              <a:t>Shafiq</a:t>
            </a:r>
            <a:r>
              <a:rPr lang="en-US" dirty="0" smtClean="0"/>
              <a:t> Ahmed was playing </a:t>
            </a:r>
            <a:r>
              <a:rPr lang="en-US" dirty="0" err="1" smtClean="0"/>
              <a:t>Tenis</a:t>
            </a: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It has been raining for an hour</a:t>
            </a:r>
          </a:p>
          <a:p>
            <a:pPr marL="514350" indent="-514350">
              <a:buAutoNum type="arabicPeriod"/>
            </a:pPr>
            <a:r>
              <a:rPr lang="en-US" dirty="0" smtClean="0"/>
              <a:t>They play cricket.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76400"/>
            <a:ext cx="609481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Find out the name of the tense.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53000" y="3276600"/>
            <a:ext cx="21926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Present perfect tense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57800" y="3886200"/>
            <a:ext cx="2329036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Future Indefinite tense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419600"/>
            <a:ext cx="22401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Past continuous tense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5638800"/>
            <a:ext cx="2471189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Present indefinite  tense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172200" y="4953000"/>
            <a:ext cx="2717603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Present perfect cont. tense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build="p" animBg="1"/>
      <p:bldP spid="4" grpId="0" animBg="1"/>
      <p:bldP spid="5" grpId="0" animBg="1"/>
      <p:bldP spid="6" grpId="0" animBg="1"/>
      <p:bldP spid="7" grpId="0" animBg="1"/>
      <p:bldP spid="8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 work</a:t>
            </a:r>
            <a:endParaRPr lang="en-US" sz="8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05200"/>
            <a:ext cx="8229600" cy="12954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What is Tense? How many kinds of tense? Write the structure with example. </a:t>
            </a:r>
            <a:endParaRPr lang="en-US" dirty="0"/>
          </a:p>
        </p:txBody>
      </p:sp>
      <p:pic>
        <p:nvPicPr>
          <p:cNvPr id="4" name="Picture 3" descr="90244719-stock-illustration-illustration-of-a-kid-girl-doing-her-homework-and-learning-about-geograph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1295399"/>
            <a:ext cx="2438400" cy="18315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924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2200" y="914400"/>
            <a:ext cx="4876800" cy="487680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590800" y="228600"/>
            <a:ext cx="3581400" cy="1371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IDENTITY</a:t>
            </a:r>
            <a:endParaRPr lang="en-US" b="1" dirty="0">
              <a:solidFill>
                <a:schemeClr val="accent3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419600"/>
            <a:ext cx="4572000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ABDUL AZIZ</a:t>
            </a:r>
          </a:p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B.A(HON’S), M.A (ENGLISH)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ASSISTANT TEACHER (ENGLISH)</a:t>
            </a:r>
          </a:p>
          <a:p>
            <a:r>
              <a:rPr lang="en-US" sz="20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MADHAIA BAZAR SADIM HIGH SCHOOL</a:t>
            </a:r>
          </a:p>
          <a:p>
            <a:r>
              <a:rPr 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azizabidpur@gmail.com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525780"/>
            <a:ext cx="3810000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Class –Six</a:t>
            </a:r>
          </a:p>
          <a:p>
            <a:r>
              <a:rPr lang="en-US" sz="2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Second Paper</a:t>
            </a:r>
          </a:p>
          <a:p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Tense  </a:t>
            </a:r>
          </a:p>
          <a:p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 descr="8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1981200"/>
            <a:ext cx="2103120" cy="21031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b="1" dirty="0" smtClean="0"/>
              <a:t>The letters are jumbled. Can you tell me the word. 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743200" y="3048000"/>
            <a:ext cx="3121367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SETNE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048000"/>
            <a:ext cx="3121367" cy="14465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8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TENSE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77" y="1981200"/>
            <a:ext cx="8387862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2438400"/>
            <a:ext cx="5192832" cy="264687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extrusionH="57150" contourW="25400" prstMaterial="matte">
              <a:bevelT w="25400" h="55880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1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Tense</a:t>
            </a:r>
            <a:endParaRPr lang="en-US" sz="1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685800"/>
            <a:ext cx="709316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5400" dirty="0" smtClean="0"/>
              <a:t>So, Our today’s lesson is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477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After the end of the lesson, </a:t>
            </a:r>
            <a:r>
              <a:rPr lang="en-US" sz="5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will be able to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743200"/>
            <a:ext cx="7310143" cy="21236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Talk about tense.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Narrate Classification of tense </a:t>
            </a:r>
          </a:p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Describe Structure of tense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Tense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 :</a:t>
            </a:r>
            <a:r>
              <a:rPr lang="en-US" dirty="0" smtClean="0"/>
              <a:t> </a:t>
            </a:r>
            <a:r>
              <a:rPr lang="en-US" b="1" dirty="0" smtClean="0"/>
              <a:t>Tense is the action of time</a:t>
            </a:r>
          </a:p>
          <a:p>
            <a:pPr algn="ctr">
              <a:buNone/>
            </a:pPr>
            <a:r>
              <a:rPr lang="en-US" b="1" dirty="0" smtClean="0">
                <a:solidFill>
                  <a:srgbClr val="FF0000"/>
                </a:solidFill>
              </a:rPr>
              <a:t>There are three kinds of tense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Present Tense</a:t>
            </a:r>
          </a:p>
          <a:p>
            <a:pPr marL="514350" indent="-514350">
              <a:buAutoNum type="arabicPeriod"/>
            </a:pPr>
            <a:r>
              <a:rPr lang="en-US" b="1" dirty="0" smtClean="0"/>
              <a:t>Past Tense </a:t>
            </a:r>
          </a:p>
          <a:p>
            <a:pPr>
              <a:buNone/>
            </a:pPr>
            <a:r>
              <a:rPr lang="en-US" b="1" dirty="0" smtClean="0"/>
              <a:t>3. Future Tense </a:t>
            </a:r>
          </a:p>
        </p:txBody>
      </p:sp>
      <p:pic>
        <p:nvPicPr>
          <p:cNvPr id="4" name="Picture 3" descr="Simple-Present-Tense-1-1-1200x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3276600"/>
            <a:ext cx="5736841" cy="3002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Tense </a:t>
            </a:r>
            <a:endParaRPr lang="en-US" sz="66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en-US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Definition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:Present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Tense is the action of present time.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There are four kinds of present Tense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</a:rPr>
              <a:t>1. Present Indefinite : </a:t>
            </a:r>
            <a:r>
              <a:rPr lang="en-US" dirty="0" smtClean="0"/>
              <a:t>Subject + V</a:t>
            </a:r>
            <a:r>
              <a:rPr lang="en-US" baseline="-25000" dirty="0" smtClean="0"/>
              <a:t>1</a:t>
            </a:r>
            <a:r>
              <a:rPr lang="en-US" dirty="0" smtClean="0"/>
              <a:t> + </a:t>
            </a:r>
            <a:r>
              <a:rPr lang="en-US" dirty="0" err="1" smtClean="0"/>
              <a:t>Obj</a:t>
            </a:r>
            <a:r>
              <a:rPr lang="en-US" dirty="0" smtClean="0"/>
              <a:t>/Ext.</a:t>
            </a:r>
          </a:p>
          <a:p>
            <a:pPr lvl="1">
              <a:buNone/>
            </a:pPr>
            <a:r>
              <a:rPr lang="en-US" dirty="0" smtClean="0"/>
              <a:t>Example : </a:t>
            </a:r>
            <a:r>
              <a:rPr lang="en-US" sz="3200" dirty="0" smtClean="0">
                <a:solidFill>
                  <a:srgbClr val="7030A0"/>
                </a:solidFill>
              </a:rPr>
              <a:t>She helps me. </a:t>
            </a:r>
            <a:endParaRPr lang="en-US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en-US" dirty="0" smtClean="0"/>
              <a:t>2. </a:t>
            </a:r>
            <a:r>
              <a:rPr lang="en-US" dirty="0" smtClean="0">
                <a:solidFill>
                  <a:srgbClr val="FF0000"/>
                </a:solidFill>
              </a:rPr>
              <a:t>Present Continuous : </a:t>
            </a:r>
            <a:r>
              <a:rPr lang="en-US" dirty="0" smtClean="0"/>
              <a:t>Sub + am/is/are +v</a:t>
            </a:r>
            <a:r>
              <a:rPr lang="en-US" baseline="-25000" dirty="0" smtClean="0"/>
              <a:t>1</a:t>
            </a:r>
            <a:r>
              <a:rPr lang="en-US" dirty="0" smtClean="0"/>
              <a:t> +</a:t>
            </a:r>
            <a:r>
              <a:rPr lang="en-US" dirty="0" err="1" smtClean="0"/>
              <a:t>ing</a:t>
            </a:r>
            <a:r>
              <a:rPr lang="en-US" dirty="0" smtClean="0"/>
              <a:t> + </a:t>
            </a:r>
            <a:r>
              <a:rPr lang="en-US" dirty="0" err="1" smtClean="0"/>
              <a:t>obj</a:t>
            </a:r>
            <a:r>
              <a:rPr lang="en-US" dirty="0" smtClean="0"/>
              <a:t>+ Ext.</a:t>
            </a:r>
          </a:p>
          <a:p>
            <a:pPr>
              <a:buNone/>
            </a:pPr>
            <a:r>
              <a:rPr lang="en-US" dirty="0" smtClean="0"/>
              <a:t>Example : </a:t>
            </a:r>
            <a:r>
              <a:rPr lang="en-US" dirty="0" smtClean="0">
                <a:solidFill>
                  <a:srgbClr val="7030A0"/>
                </a:solidFill>
              </a:rPr>
              <a:t>She is going there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3886200"/>
            <a:ext cx="8915400" cy="259080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tense : </a:t>
            </a:r>
            <a:r>
              <a:rPr lang="en-US" dirty="0" smtClean="0"/>
              <a:t>Sub +has/have +V</a:t>
            </a:r>
            <a:r>
              <a:rPr lang="en-US" baseline="-25000" dirty="0" smtClean="0"/>
              <a:t>3</a:t>
            </a:r>
            <a:r>
              <a:rPr lang="en-US" dirty="0" smtClean="0"/>
              <a:t>+obj/Ext.</a:t>
            </a:r>
          </a:p>
          <a:p>
            <a:pPr>
              <a:buNone/>
            </a:pPr>
            <a:r>
              <a:rPr lang="en-US" dirty="0" smtClean="0"/>
              <a:t>					</a:t>
            </a:r>
            <a:r>
              <a:rPr lang="en-US" dirty="0" smtClean="0">
                <a:solidFill>
                  <a:srgbClr val="00B050"/>
                </a:solidFill>
              </a:rPr>
              <a:t>Example : She has done it.</a:t>
            </a:r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 perfect cont. </a:t>
            </a:r>
            <a:r>
              <a:rPr lang="en-US" dirty="0" smtClean="0"/>
              <a:t>Tense: Sub + have been / has been + v1 + </a:t>
            </a:r>
            <a:r>
              <a:rPr lang="en-US" dirty="0" err="1" smtClean="0"/>
              <a:t>ing</a:t>
            </a:r>
            <a:r>
              <a:rPr lang="en-US" dirty="0" smtClean="0"/>
              <a:t> + </a:t>
            </a:r>
            <a:r>
              <a:rPr lang="en-US" dirty="0" err="1" smtClean="0"/>
              <a:t>obj</a:t>
            </a:r>
            <a:r>
              <a:rPr lang="en-US" dirty="0" smtClean="0"/>
              <a:t>/Ext. </a:t>
            </a:r>
          </a:p>
          <a:p>
            <a:pPr>
              <a:buNone/>
            </a:pPr>
            <a:r>
              <a:rPr lang="en-US" dirty="0" smtClean="0">
                <a:solidFill>
                  <a:srgbClr val="00B050"/>
                </a:solidFill>
              </a:rPr>
              <a:t>Example : He has been doing it for an hour.  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6" name="Picture 5" descr="Present-Perfect-Tense-1-1-1200x6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0"/>
            <a:ext cx="8763000" cy="3733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past-tense-3-7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9113308" cy="6858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302</Words>
  <Application>Microsoft Office PowerPoint</Application>
  <PresentationFormat>On-screen Show (4:3)</PresentationFormat>
  <Paragraphs>63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IDENTITY</vt:lpstr>
      <vt:lpstr>The letters are jumbled. Can you tell me the word. </vt:lpstr>
      <vt:lpstr>Slide 4</vt:lpstr>
      <vt:lpstr>After the end of the lesson, ss will be able to</vt:lpstr>
      <vt:lpstr>Tense </vt:lpstr>
      <vt:lpstr>Present Tense </vt:lpstr>
      <vt:lpstr>Slide 8</vt:lpstr>
      <vt:lpstr>Slide 9</vt:lpstr>
      <vt:lpstr>Definition : Past tense is the action of past time. There are four kinds of past tense. 1. Past Indefinite : Sub+V2+ Obj/Ext.  Example : She did the job</vt:lpstr>
      <vt:lpstr>Past Tense </vt:lpstr>
      <vt:lpstr>Past Perfect Continuous Tense</vt:lpstr>
      <vt:lpstr>Slide 13</vt:lpstr>
      <vt:lpstr>Slide 14</vt:lpstr>
      <vt:lpstr>Evaluation</vt:lpstr>
      <vt:lpstr>Home work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hp</cp:lastModifiedBy>
  <cp:revision>10</cp:revision>
  <dcterms:created xsi:type="dcterms:W3CDTF">2020-07-13T09:00:57Z</dcterms:created>
  <dcterms:modified xsi:type="dcterms:W3CDTF">2020-07-13T10:56:29Z</dcterms:modified>
</cp:coreProperties>
</file>