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3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6" r:id="rId13"/>
    <p:sldId id="277" r:id="rId14"/>
    <p:sldId id="278" r:id="rId15"/>
    <p:sldId id="279" r:id="rId16"/>
    <p:sldId id="281" r:id="rId17"/>
    <p:sldId id="283" r:id="rId18"/>
    <p:sldId id="284" r:id="rId19"/>
    <p:sldId id="268" r:id="rId20"/>
    <p:sldId id="267" r:id="rId21"/>
    <p:sldId id="269" r:id="rId22"/>
    <p:sldId id="270" r:id="rId23"/>
    <p:sldId id="266" r:id="rId24"/>
    <p:sldId id="271" r:id="rId25"/>
    <p:sldId id="272" r:id="rId26"/>
    <p:sldId id="273" r:id="rId27"/>
    <p:sldId id="282" r:id="rId28"/>
    <p:sldId id="274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7CA6B-6C9E-4464-A2C1-08436C0491A5}" type="doc">
      <dgm:prSet loTypeId="urn:microsoft.com/office/officeart/2005/8/layout/radial1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DB68C7-4FB1-47A6-85A0-767FB680F99A}">
      <dgm:prSet phldrT="[Text]"/>
      <dgm:spPr/>
      <dgm:t>
        <a:bodyPr/>
        <a:lstStyle/>
        <a:p>
          <a:r>
            <a:rPr lang="en-US" dirty="0" smtClean="0"/>
            <a:t>Sm sultan</a:t>
          </a:r>
        </a:p>
      </dgm:t>
    </dgm:pt>
    <dgm:pt modelId="{B3C158D4-7004-40C1-849D-575724DEC016}" type="parTrans" cxnId="{263C0F05-F572-4541-9B33-6571B2A3BAE7}">
      <dgm:prSet/>
      <dgm:spPr/>
      <dgm:t>
        <a:bodyPr/>
        <a:lstStyle/>
        <a:p>
          <a:endParaRPr lang="en-US"/>
        </a:p>
      </dgm:t>
    </dgm:pt>
    <dgm:pt modelId="{E80AC4D9-A854-40EA-9E7E-B814B6D40AA1}" type="sibTrans" cxnId="{263C0F05-F572-4541-9B33-6571B2A3BAE7}">
      <dgm:prSet/>
      <dgm:spPr/>
      <dgm:t>
        <a:bodyPr/>
        <a:lstStyle/>
        <a:p>
          <a:endParaRPr lang="en-US"/>
        </a:p>
      </dgm:t>
    </dgm:pt>
    <dgm:pt modelId="{3D0CE5EF-87AE-4449-914F-5570CE028136}">
      <dgm:prSet phldrT="[Text]"/>
      <dgm:spPr/>
      <dgm:t>
        <a:bodyPr/>
        <a:lstStyle/>
        <a:p>
          <a:r>
            <a:rPr lang="en-US" dirty="0" smtClean="0"/>
            <a:t>Painter</a:t>
          </a:r>
          <a:endParaRPr lang="en-US" dirty="0"/>
        </a:p>
      </dgm:t>
    </dgm:pt>
    <dgm:pt modelId="{3D87B395-CBA3-4947-AEAD-2E137D22D962}" type="parTrans" cxnId="{F4A6E9DF-6DE2-477C-A470-47D08A1BF6C1}">
      <dgm:prSet/>
      <dgm:spPr/>
      <dgm:t>
        <a:bodyPr/>
        <a:lstStyle/>
        <a:p>
          <a:endParaRPr lang="en-US"/>
        </a:p>
      </dgm:t>
    </dgm:pt>
    <dgm:pt modelId="{5DC81A91-5C8D-4403-91E0-FCF140016BFA}" type="sibTrans" cxnId="{F4A6E9DF-6DE2-477C-A470-47D08A1BF6C1}">
      <dgm:prSet/>
      <dgm:spPr/>
      <dgm:t>
        <a:bodyPr/>
        <a:lstStyle/>
        <a:p>
          <a:endParaRPr lang="en-US"/>
        </a:p>
      </dgm:t>
    </dgm:pt>
    <dgm:pt modelId="{65833DD5-33B4-4AE3-97CE-1AAC4ACA53DF}">
      <dgm:prSet phldrT="[Text]"/>
      <dgm:spPr/>
      <dgm:t>
        <a:bodyPr/>
        <a:lstStyle/>
        <a:p>
          <a:r>
            <a:rPr lang="en-US" dirty="0" smtClean="0"/>
            <a:t>Born in 1923</a:t>
          </a:r>
          <a:endParaRPr lang="en-US" dirty="0"/>
        </a:p>
      </dgm:t>
    </dgm:pt>
    <dgm:pt modelId="{E45D0D61-C6AC-4B77-B53D-F2650A72A1CE}" type="parTrans" cxnId="{6416AC05-4071-4C5C-BB5D-9DCD94979D6B}">
      <dgm:prSet/>
      <dgm:spPr/>
      <dgm:t>
        <a:bodyPr/>
        <a:lstStyle/>
        <a:p>
          <a:endParaRPr lang="en-US"/>
        </a:p>
      </dgm:t>
    </dgm:pt>
    <dgm:pt modelId="{9E6563A8-D654-4CD0-97BA-CD6F4F97B23E}" type="sibTrans" cxnId="{6416AC05-4071-4C5C-BB5D-9DCD94979D6B}">
      <dgm:prSet/>
      <dgm:spPr/>
      <dgm:t>
        <a:bodyPr/>
        <a:lstStyle/>
        <a:p>
          <a:endParaRPr lang="en-US"/>
        </a:p>
      </dgm:t>
    </dgm:pt>
    <dgm:pt modelId="{F1D3DF67-7D25-496E-9B79-EEE9E948A326}">
      <dgm:prSet phldrT="[Text]"/>
      <dgm:spPr/>
      <dgm:t>
        <a:bodyPr/>
        <a:lstStyle/>
        <a:p>
          <a:r>
            <a:rPr lang="en-US" dirty="0" smtClean="0"/>
            <a:t>Loved to draw</a:t>
          </a:r>
          <a:endParaRPr lang="en-US" dirty="0"/>
        </a:p>
      </dgm:t>
    </dgm:pt>
    <dgm:pt modelId="{C3E4C6A6-A014-4469-8194-3D78D285C3C0}" type="parTrans" cxnId="{0681B793-CB53-43B8-BDBC-9BC848FD9931}">
      <dgm:prSet/>
      <dgm:spPr/>
      <dgm:t>
        <a:bodyPr/>
        <a:lstStyle/>
        <a:p>
          <a:endParaRPr lang="en-US"/>
        </a:p>
      </dgm:t>
    </dgm:pt>
    <dgm:pt modelId="{E24D2256-F89F-485B-B7A3-CA6ACE699DC6}" type="sibTrans" cxnId="{0681B793-CB53-43B8-BDBC-9BC848FD9931}">
      <dgm:prSet/>
      <dgm:spPr/>
      <dgm:t>
        <a:bodyPr/>
        <a:lstStyle/>
        <a:p>
          <a:endParaRPr lang="en-US"/>
        </a:p>
      </dgm:t>
    </dgm:pt>
    <dgm:pt modelId="{E24B7D72-4858-4145-9B8E-42340377F6C2}">
      <dgm:prSet phldrT="[Text]"/>
      <dgm:spPr/>
      <dgm:t>
        <a:bodyPr/>
        <a:lstStyle/>
        <a:p>
          <a:r>
            <a:rPr lang="en-US" dirty="0" smtClean="0"/>
            <a:t>In 1938 he went to </a:t>
          </a:r>
          <a:r>
            <a:rPr lang="en-US" dirty="0" err="1" smtClean="0"/>
            <a:t>kolkata</a:t>
          </a:r>
          <a:endParaRPr lang="en-US" dirty="0"/>
        </a:p>
      </dgm:t>
    </dgm:pt>
    <dgm:pt modelId="{D252BBEC-1F84-4FAD-9121-B25262DE5789}" type="parTrans" cxnId="{CBEE1076-4853-423A-86AF-579217CE4A4A}">
      <dgm:prSet/>
      <dgm:spPr/>
      <dgm:t>
        <a:bodyPr/>
        <a:lstStyle/>
        <a:p>
          <a:endParaRPr lang="en-US"/>
        </a:p>
      </dgm:t>
    </dgm:pt>
    <dgm:pt modelId="{FC01770C-7596-4EAE-A53F-BABBE0AA4FE3}" type="sibTrans" cxnId="{CBEE1076-4853-423A-86AF-579217CE4A4A}">
      <dgm:prSet/>
      <dgm:spPr/>
      <dgm:t>
        <a:bodyPr/>
        <a:lstStyle/>
        <a:p>
          <a:endParaRPr lang="en-US"/>
        </a:p>
      </dgm:t>
    </dgm:pt>
    <dgm:pt modelId="{3B75DB66-190C-453C-A377-39827C76D1BE}">
      <dgm:prSet/>
      <dgm:spPr/>
      <dgm:t>
        <a:bodyPr/>
        <a:lstStyle/>
        <a:p>
          <a:r>
            <a:rPr lang="en-US" dirty="0" smtClean="0"/>
            <a:t>Stayed there  3 years</a:t>
          </a:r>
          <a:endParaRPr lang="en-US" dirty="0"/>
        </a:p>
      </dgm:t>
    </dgm:pt>
    <dgm:pt modelId="{6C4991F1-488E-47FE-8FE0-EBBDC07EE42E}" type="parTrans" cxnId="{C4C42903-E50F-4F89-8827-83FA250ADFA6}">
      <dgm:prSet/>
      <dgm:spPr/>
      <dgm:t>
        <a:bodyPr/>
        <a:lstStyle/>
        <a:p>
          <a:endParaRPr lang="en-US"/>
        </a:p>
      </dgm:t>
    </dgm:pt>
    <dgm:pt modelId="{589E31D3-6820-47C3-BA7B-87D5E9290321}" type="sibTrans" cxnId="{C4C42903-E50F-4F89-8827-83FA250ADFA6}">
      <dgm:prSet/>
      <dgm:spPr/>
      <dgm:t>
        <a:bodyPr/>
        <a:lstStyle/>
        <a:p>
          <a:endParaRPr lang="en-US"/>
        </a:p>
      </dgm:t>
    </dgm:pt>
    <dgm:pt modelId="{9AAF7A56-7533-42B9-A227-278CFD51A4B9}">
      <dgm:prSet/>
      <dgm:spPr/>
      <dgm:t>
        <a:bodyPr/>
        <a:lstStyle/>
        <a:p>
          <a:r>
            <a:rPr lang="en-US" dirty="0" smtClean="0"/>
            <a:t>Travelled Asia &amp; Europe </a:t>
          </a:r>
          <a:endParaRPr lang="en-US" dirty="0"/>
        </a:p>
      </dgm:t>
    </dgm:pt>
    <dgm:pt modelId="{18969402-A817-4537-80E5-FCE1A9842FF7}" type="parTrans" cxnId="{F93F27AA-39AF-4BE5-91DD-618F9864E19B}">
      <dgm:prSet/>
      <dgm:spPr/>
      <dgm:t>
        <a:bodyPr/>
        <a:lstStyle/>
        <a:p>
          <a:endParaRPr lang="en-US"/>
        </a:p>
      </dgm:t>
    </dgm:pt>
    <dgm:pt modelId="{B01A7CA6-0772-448C-BBE6-AD3B1A690B27}" type="sibTrans" cxnId="{F93F27AA-39AF-4BE5-91DD-618F9864E19B}">
      <dgm:prSet/>
      <dgm:spPr/>
      <dgm:t>
        <a:bodyPr/>
        <a:lstStyle/>
        <a:p>
          <a:endParaRPr lang="en-US"/>
        </a:p>
      </dgm:t>
    </dgm:pt>
    <dgm:pt modelId="{03131809-1F01-4002-A2C6-FE0436332F43}">
      <dgm:prSet/>
      <dgm:spPr/>
      <dgm:t>
        <a:bodyPr/>
        <a:lstStyle/>
        <a:p>
          <a:r>
            <a:rPr lang="en-US" dirty="0" smtClean="0"/>
            <a:t>Painted farmers &amp; fisherman</a:t>
          </a:r>
          <a:endParaRPr lang="en-US" dirty="0"/>
        </a:p>
      </dgm:t>
    </dgm:pt>
    <dgm:pt modelId="{BC0FB58D-A57A-4771-A47F-9EE498F08A1E}" type="parTrans" cxnId="{53312E28-EA37-44B9-9997-21CF8F8690C9}">
      <dgm:prSet/>
      <dgm:spPr/>
      <dgm:t>
        <a:bodyPr/>
        <a:lstStyle/>
        <a:p>
          <a:endParaRPr lang="en-US"/>
        </a:p>
      </dgm:t>
    </dgm:pt>
    <dgm:pt modelId="{29FF8A6B-2A82-4A5D-ABE5-92AB3B345C6B}" type="sibTrans" cxnId="{53312E28-EA37-44B9-9997-21CF8F8690C9}">
      <dgm:prSet/>
      <dgm:spPr/>
      <dgm:t>
        <a:bodyPr/>
        <a:lstStyle/>
        <a:p>
          <a:endParaRPr lang="en-US"/>
        </a:p>
      </dgm:t>
    </dgm:pt>
    <dgm:pt modelId="{E0D09A8D-A3D2-4F4B-9959-A73CCA9C5D76}">
      <dgm:prSet/>
      <dgm:spPr/>
      <dgm:t>
        <a:bodyPr/>
        <a:lstStyle/>
        <a:p>
          <a:r>
            <a:rPr lang="en-US" dirty="0" smtClean="0"/>
            <a:t>Born in </a:t>
          </a:r>
          <a:r>
            <a:rPr lang="en-US" dirty="0" err="1" smtClean="0"/>
            <a:t>narail</a:t>
          </a:r>
          <a:endParaRPr lang="en-US" dirty="0"/>
        </a:p>
      </dgm:t>
    </dgm:pt>
    <dgm:pt modelId="{58C8DEDD-A8F2-4EFB-B2F9-B30C80E10491}" type="parTrans" cxnId="{4083EBCC-7EE7-4B34-B654-B55CF107AF73}">
      <dgm:prSet/>
      <dgm:spPr/>
      <dgm:t>
        <a:bodyPr/>
        <a:lstStyle/>
        <a:p>
          <a:endParaRPr lang="en-US"/>
        </a:p>
      </dgm:t>
    </dgm:pt>
    <dgm:pt modelId="{5C366DA4-F6C1-4A84-85D2-6CB0D40EE033}" type="sibTrans" cxnId="{4083EBCC-7EE7-4B34-B654-B55CF107AF73}">
      <dgm:prSet/>
      <dgm:spPr/>
      <dgm:t>
        <a:bodyPr/>
        <a:lstStyle/>
        <a:p>
          <a:endParaRPr lang="en-US"/>
        </a:p>
      </dgm:t>
    </dgm:pt>
    <dgm:pt modelId="{54AA0739-1E4F-4342-9674-5D39ADA91F04}" type="pres">
      <dgm:prSet presAssocID="{DA37CA6B-6C9E-4464-A2C1-08436C0491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4DF988-5908-4F6E-AD19-CB925F6D236F}" type="pres">
      <dgm:prSet presAssocID="{61DB68C7-4FB1-47A6-85A0-767FB680F99A}" presName="centerShape" presStyleLbl="node0" presStyleIdx="0" presStyleCnt="1"/>
      <dgm:spPr/>
      <dgm:t>
        <a:bodyPr/>
        <a:lstStyle/>
        <a:p>
          <a:endParaRPr lang="en-US"/>
        </a:p>
      </dgm:t>
    </dgm:pt>
    <dgm:pt modelId="{A4435D17-D236-4009-91EC-63FDFAB1A4B9}" type="pres">
      <dgm:prSet presAssocID="{3D87B395-CBA3-4947-AEAD-2E137D22D962}" presName="Name9" presStyleLbl="parChTrans1D2" presStyleIdx="0" presStyleCnt="8"/>
      <dgm:spPr/>
      <dgm:t>
        <a:bodyPr/>
        <a:lstStyle/>
        <a:p>
          <a:endParaRPr lang="en-US"/>
        </a:p>
      </dgm:t>
    </dgm:pt>
    <dgm:pt modelId="{EF6D485C-CE95-4E8A-A8D6-03B5A22172F8}" type="pres">
      <dgm:prSet presAssocID="{3D87B395-CBA3-4947-AEAD-2E137D22D962}" presName="connTx" presStyleLbl="parChTrans1D2" presStyleIdx="0" presStyleCnt="8"/>
      <dgm:spPr/>
      <dgm:t>
        <a:bodyPr/>
        <a:lstStyle/>
        <a:p>
          <a:endParaRPr lang="en-US"/>
        </a:p>
      </dgm:t>
    </dgm:pt>
    <dgm:pt modelId="{8CCB8020-1F6C-4FC1-B06E-C8D1A29A6690}" type="pres">
      <dgm:prSet presAssocID="{3D0CE5EF-87AE-4449-914F-5570CE02813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C73CB-E7F1-4E72-B1ED-78FB63B477E2}" type="pres">
      <dgm:prSet presAssocID="{58C8DEDD-A8F2-4EFB-B2F9-B30C80E10491}" presName="Name9" presStyleLbl="parChTrans1D2" presStyleIdx="1" presStyleCnt="8"/>
      <dgm:spPr/>
      <dgm:t>
        <a:bodyPr/>
        <a:lstStyle/>
        <a:p>
          <a:endParaRPr lang="en-US"/>
        </a:p>
      </dgm:t>
    </dgm:pt>
    <dgm:pt modelId="{85B8D468-5E19-4EE5-ADBD-C17FD1C0F246}" type="pres">
      <dgm:prSet presAssocID="{58C8DEDD-A8F2-4EFB-B2F9-B30C80E10491}" presName="connTx" presStyleLbl="parChTrans1D2" presStyleIdx="1" presStyleCnt="8"/>
      <dgm:spPr/>
      <dgm:t>
        <a:bodyPr/>
        <a:lstStyle/>
        <a:p>
          <a:endParaRPr lang="en-US"/>
        </a:p>
      </dgm:t>
    </dgm:pt>
    <dgm:pt modelId="{6EB720E8-6431-41CA-A5B3-00C4D5B33942}" type="pres">
      <dgm:prSet presAssocID="{E0D09A8D-A3D2-4F4B-9959-A73CCA9C5D7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7176D-B41E-416B-9EB4-D2F6892F6703}" type="pres">
      <dgm:prSet presAssocID="{E45D0D61-C6AC-4B77-B53D-F2650A72A1CE}" presName="Name9" presStyleLbl="parChTrans1D2" presStyleIdx="2" presStyleCnt="8"/>
      <dgm:spPr/>
      <dgm:t>
        <a:bodyPr/>
        <a:lstStyle/>
        <a:p>
          <a:endParaRPr lang="en-US"/>
        </a:p>
      </dgm:t>
    </dgm:pt>
    <dgm:pt modelId="{BFDF68F3-2F20-4E48-9631-42940B611FD5}" type="pres">
      <dgm:prSet presAssocID="{E45D0D61-C6AC-4B77-B53D-F2650A72A1CE}" presName="connTx" presStyleLbl="parChTrans1D2" presStyleIdx="2" presStyleCnt="8"/>
      <dgm:spPr/>
      <dgm:t>
        <a:bodyPr/>
        <a:lstStyle/>
        <a:p>
          <a:endParaRPr lang="en-US"/>
        </a:p>
      </dgm:t>
    </dgm:pt>
    <dgm:pt modelId="{DC7ACD38-C1A8-4AB5-9099-C96DC54F4E50}" type="pres">
      <dgm:prSet presAssocID="{65833DD5-33B4-4AE3-97CE-1AAC4ACA53D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712C0-3D8B-46ED-90C7-35F996CBD8F2}" type="pres">
      <dgm:prSet presAssocID="{C3E4C6A6-A014-4469-8194-3D78D285C3C0}" presName="Name9" presStyleLbl="parChTrans1D2" presStyleIdx="3" presStyleCnt="8"/>
      <dgm:spPr/>
      <dgm:t>
        <a:bodyPr/>
        <a:lstStyle/>
        <a:p>
          <a:endParaRPr lang="en-US"/>
        </a:p>
      </dgm:t>
    </dgm:pt>
    <dgm:pt modelId="{8B998E84-1729-42A4-8AC2-8254787D6170}" type="pres">
      <dgm:prSet presAssocID="{C3E4C6A6-A014-4469-8194-3D78D285C3C0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1A7C4D9-FB47-4AAC-A7DC-266C898C6654}" type="pres">
      <dgm:prSet presAssocID="{F1D3DF67-7D25-496E-9B79-EEE9E948A32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BAFB5-AD58-4D9B-AF03-14468C80D829}" type="pres">
      <dgm:prSet presAssocID="{D252BBEC-1F84-4FAD-9121-B25262DE5789}" presName="Name9" presStyleLbl="parChTrans1D2" presStyleIdx="4" presStyleCnt="8"/>
      <dgm:spPr/>
      <dgm:t>
        <a:bodyPr/>
        <a:lstStyle/>
        <a:p>
          <a:endParaRPr lang="en-US"/>
        </a:p>
      </dgm:t>
    </dgm:pt>
    <dgm:pt modelId="{1E61E777-107D-40CE-B2F5-1464329D6C17}" type="pres">
      <dgm:prSet presAssocID="{D252BBEC-1F84-4FAD-9121-B25262DE5789}" presName="connTx" presStyleLbl="parChTrans1D2" presStyleIdx="4" presStyleCnt="8"/>
      <dgm:spPr/>
      <dgm:t>
        <a:bodyPr/>
        <a:lstStyle/>
        <a:p>
          <a:endParaRPr lang="en-US"/>
        </a:p>
      </dgm:t>
    </dgm:pt>
    <dgm:pt modelId="{8D7667E5-3B47-46A2-9627-17E5FB912355}" type="pres">
      <dgm:prSet presAssocID="{E24B7D72-4858-4145-9B8E-42340377F6C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8EF82-911C-4EAD-A70D-DF34A0CF23AE}" type="pres">
      <dgm:prSet presAssocID="{6C4991F1-488E-47FE-8FE0-EBBDC07EE42E}" presName="Name9" presStyleLbl="parChTrans1D2" presStyleIdx="5" presStyleCnt="8"/>
      <dgm:spPr/>
      <dgm:t>
        <a:bodyPr/>
        <a:lstStyle/>
        <a:p>
          <a:endParaRPr lang="en-US"/>
        </a:p>
      </dgm:t>
    </dgm:pt>
    <dgm:pt modelId="{6B93EE78-5CC6-4704-AF81-C25DDB5B0BC9}" type="pres">
      <dgm:prSet presAssocID="{6C4991F1-488E-47FE-8FE0-EBBDC07EE42E}" presName="connTx" presStyleLbl="parChTrans1D2" presStyleIdx="5" presStyleCnt="8"/>
      <dgm:spPr/>
      <dgm:t>
        <a:bodyPr/>
        <a:lstStyle/>
        <a:p>
          <a:endParaRPr lang="en-US"/>
        </a:p>
      </dgm:t>
    </dgm:pt>
    <dgm:pt modelId="{768F3987-F49E-40CB-860B-4694FEF71445}" type="pres">
      <dgm:prSet presAssocID="{3B75DB66-190C-453C-A377-39827C76D1B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A0F53-B6BA-44FD-93AC-C91F73FD5B86}" type="pres">
      <dgm:prSet presAssocID="{18969402-A817-4537-80E5-FCE1A9842FF7}" presName="Name9" presStyleLbl="parChTrans1D2" presStyleIdx="6" presStyleCnt="8"/>
      <dgm:spPr/>
      <dgm:t>
        <a:bodyPr/>
        <a:lstStyle/>
        <a:p>
          <a:endParaRPr lang="en-US"/>
        </a:p>
      </dgm:t>
    </dgm:pt>
    <dgm:pt modelId="{F6079BBF-F289-4DF5-9415-9ADB940CBDC3}" type="pres">
      <dgm:prSet presAssocID="{18969402-A817-4537-80E5-FCE1A9842FF7}" presName="connTx" presStyleLbl="parChTrans1D2" presStyleIdx="6" presStyleCnt="8"/>
      <dgm:spPr/>
      <dgm:t>
        <a:bodyPr/>
        <a:lstStyle/>
        <a:p>
          <a:endParaRPr lang="en-US"/>
        </a:p>
      </dgm:t>
    </dgm:pt>
    <dgm:pt modelId="{8E391024-CED9-4D89-9C1A-94C6CB5E9443}" type="pres">
      <dgm:prSet presAssocID="{9AAF7A56-7533-42B9-A227-278CFD51A4B9}" presName="node" presStyleLbl="node1" presStyleIdx="6" presStyleCnt="8" custRadScaleRad="100031" custRadScaleInc="6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B4283-7C66-447B-AE1A-8FE170004A63}" type="pres">
      <dgm:prSet presAssocID="{BC0FB58D-A57A-4771-A47F-9EE498F08A1E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6A4821-255D-4733-AC56-0EA67F516297}" type="pres">
      <dgm:prSet presAssocID="{BC0FB58D-A57A-4771-A47F-9EE498F08A1E}" presName="connTx" presStyleLbl="parChTrans1D2" presStyleIdx="7" presStyleCnt="8"/>
      <dgm:spPr/>
      <dgm:t>
        <a:bodyPr/>
        <a:lstStyle/>
        <a:p>
          <a:endParaRPr lang="en-US"/>
        </a:p>
      </dgm:t>
    </dgm:pt>
    <dgm:pt modelId="{4A78125F-5ECE-4AEA-96C8-9329D88352F1}" type="pres">
      <dgm:prSet presAssocID="{03131809-1F01-4002-A2C6-FE0436332F4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06515E-5594-40A1-B696-06C0EA67CEEC}" type="presOf" srcId="{3B75DB66-190C-453C-A377-39827C76D1BE}" destId="{768F3987-F49E-40CB-860B-4694FEF71445}" srcOrd="0" destOrd="0" presId="urn:microsoft.com/office/officeart/2005/8/layout/radial1"/>
    <dgm:cxn modelId="{372732C7-CDA7-4D48-A587-7C0F824752E6}" type="presOf" srcId="{58C8DEDD-A8F2-4EFB-B2F9-B30C80E10491}" destId="{96BC73CB-E7F1-4E72-B1ED-78FB63B477E2}" srcOrd="0" destOrd="0" presId="urn:microsoft.com/office/officeart/2005/8/layout/radial1"/>
    <dgm:cxn modelId="{2626056E-0B17-4E18-9902-2CA41620C81C}" type="presOf" srcId="{18969402-A817-4537-80E5-FCE1A9842FF7}" destId="{F6079BBF-F289-4DF5-9415-9ADB940CBDC3}" srcOrd="1" destOrd="0" presId="urn:microsoft.com/office/officeart/2005/8/layout/radial1"/>
    <dgm:cxn modelId="{D63752EA-AC55-4D3A-B273-BA8AB6E6C7C9}" type="presOf" srcId="{D252BBEC-1F84-4FAD-9121-B25262DE5789}" destId="{1E61E777-107D-40CE-B2F5-1464329D6C17}" srcOrd="1" destOrd="0" presId="urn:microsoft.com/office/officeart/2005/8/layout/radial1"/>
    <dgm:cxn modelId="{4083EBCC-7EE7-4B34-B654-B55CF107AF73}" srcId="{61DB68C7-4FB1-47A6-85A0-767FB680F99A}" destId="{E0D09A8D-A3D2-4F4B-9959-A73CCA9C5D76}" srcOrd="1" destOrd="0" parTransId="{58C8DEDD-A8F2-4EFB-B2F9-B30C80E10491}" sibTransId="{5C366DA4-F6C1-4A84-85D2-6CB0D40EE033}"/>
    <dgm:cxn modelId="{50A2F0F6-70BC-492B-A41D-50D8F721577C}" type="presOf" srcId="{C3E4C6A6-A014-4469-8194-3D78D285C3C0}" destId="{8B998E84-1729-42A4-8AC2-8254787D6170}" srcOrd="1" destOrd="0" presId="urn:microsoft.com/office/officeart/2005/8/layout/radial1"/>
    <dgm:cxn modelId="{DEBDEA80-F81C-40F2-8128-53E255239ACC}" type="presOf" srcId="{65833DD5-33B4-4AE3-97CE-1AAC4ACA53DF}" destId="{DC7ACD38-C1A8-4AB5-9099-C96DC54F4E50}" srcOrd="0" destOrd="0" presId="urn:microsoft.com/office/officeart/2005/8/layout/radial1"/>
    <dgm:cxn modelId="{A8D35CA3-54B6-4E2F-B461-EFABCF1999BC}" type="presOf" srcId="{E45D0D61-C6AC-4B77-B53D-F2650A72A1CE}" destId="{BFDF68F3-2F20-4E48-9631-42940B611FD5}" srcOrd="1" destOrd="0" presId="urn:microsoft.com/office/officeart/2005/8/layout/radial1"/>
    <dgm:cxn modelId="{65C61734-7081-4EE5-8C1B-9EE5E2B839BB}" type="presOf" srcId="{61DB68C7-4FB1-47A6-85A0-767FB680F99A}" destId="{3D4DF988-5908-4F6E-AD19-CB925F6D236F}" srcOrd="0" destOrd="0" presId="urn:microsoft.com/office/officeart/2005/8/layout/radial1"/>
    <dgm:cxn modelId="{2991988F-8E3E-4DDD-9401-38A41BCC0F0B}" type="presOf" srcId="{D252BBEC-1F84-4FAD-9121-B25262DE5789}" destId="{609BAFB5-AD58-4D9B-AF03-14468C80D829}" srcOrd="0" destOrd="0" presId="urn:microsoft.com/office/officeart/2005/8/layout/radial1"/>
    <dgm:cxn modelId="{328627FD-4515-4020-A89C-E5270702BAF9}" type="presOf" srcId="{3D87B395-CBA3-4947-AEAD-2E137D22D962}" destId="{A4435D17-D236-4009-91EC-63FDFAB1A4B9}" srcOrd="0" destOrd="0" presId="urn:microsoft.com/office/officeart/2005/8/layout/radial1"/>
    <dgm:cxn modelId="{0681B793-CB53-43B8-BDBC-9BC848FD9931}" srcId="{61DB68C7-4FB1-47A6-85A0-767FB680F99A}" destId="{F1D3DF67-7D25-496E-9B79-EEE9E948A326}" srcOrd="3" destOrd="0" parTransId="{C3E4C6A6-A014-4469-8194-3D78D285C3C0}" sibTransId="{E24D2256-F89F-485B-B7A3-CA6ACE699DC6}"/>
    <dgm:cxn modelId="{53312E28-EA37-44B9-9997-21CF8F8690C9}" srcId="{61DB68C7-4FB1-47A6-85A0-767FB680F99A}" destId="{03131809-1F01-4002-A2C6-FE0436332F43}" srcOrd="7" destOrd="0" parTransId="{BC0FB58D-A57A-4771-A47F-9EE498F08A1E}" sibTransId="{29FF8A6B-2A82-4A5D-ABE5-92AB3B345C6B}"/>
    <dgm:cxn modelId="{6416AC05-4071-4C5C-BB5D-9DCD94979D6B}" srcId="{61DB68C7-4FB1-47A6-85A0-767FB680F99A}" destId="{65833DD5-33B4-4AE3-97CE-1AAC4ACA53DF}" srcOrd="2" destOrd="0" parTransId="{E45D0D61-C6AC-4B77-B53D-F2650A72A1CE}" sibTransId="{9E6563A8-D654-4CD0-97BA-CD6F4F97B23E}"/>
    <dgm:cxn modelId="{814F0FE1-5749-4A84-A23D-E367DBD450C9}" type="presOf" srcId="{BC0FB58D-A57A-4771-A47F-9EE498F08A1E}" destId="{09EB4283-7C66-447B-AE1A-8FE170004A63}" srcOrd="0" destOrd="0" presId="urn:microsoft.com/office/officeart/2005/8/layout/radial1"/>
    <dgm:cxn modelId="{27E56B78-2C39-4AE2-9D53-90C1EF82DC01}" type="presOf" srcId="{6C4991F1-488E-47FE-8FE0-EBBDC07EE42E}" destId="{6B93EE78-5CC6-4704-AF81-C25DDB5B0BC9}" srcOrd="1" destOrd="0" presId="urn:microsoft.com/office/officeart/2005/8/layout/radial1"/>
    <dgm:cxn modelId="{16CE5C7E-6652-4E41-A306-B82CE9A82B3D}" type="presOf" srcId="{C3E4C6A6-A014-4469-8194-3D78D285C3C0}" destId="{27D712C0-3D8B-46ED-90C7-35F996CBD8F2}" srcOrd="0" destOrd="0" presId="urn:microsoft.com/office/officeart/2005/8/layout/radial1"/>
    <dgm:cxn modelId="{4CD6CD51-43AC-4DD6-952B-2DF1D66BE7ED}" type="presOf" srcId="{3D0CE5EF-87AE-4449-914F-5570CE028136}" destId="{8CCB8020-1F6C-4FC1-B06E-C8D1A29A6690}" srcOrd="0" destOrd="0" presId="urn:microsoft.com/office/officeart/2005/8/layout/radial1"/>
    <dgm:cxn modelId="{DB3A5C7C-9AF4-4C58-838E-B6A00AD11187}" type="presOf" srcId="{03131809-1F01-4002-A2C6-FE0436332F43}" destId="{4A78125F-5ECE-4AEA-96C8-9329D88352F1}" srcOrd="0" destOrd="0" presId="urn:microsoft.com/office/officeart/2005/8/layout/radial1"/>
    <dgm:cxn modelId="{CBEE1076-4853-423A-86AF-579217CE4A4A}" srcId="{61DB68C7-4FB1-47A6-85A0-767FB680F99A}" destId="{E24B7D72-4858-4145-9B8E-42340377F6C2}" srcOrd="4" destOrd="0" parTransId="{D252BBEC-1F84-4FAD-9121-B25262DE5789}" sibTransId="{FC01770C-7596-4EAE-A53F-BABBE0AA4FE3}"/>
    <dgm:cxn modelId="{F4A6E9DF-6DE2-477C-A470-47D08A1BF6C1}" srcId="{61DB68C7-4FB1-47A6-85A0-767FB680F99A}" destId="{3D0CE5EF-87AE-4449-914F-5570CE028136}" srcOrd="0" destOrd="0" parTransId="{3D87B395-CBA3-4947-AEAD-2E137D22D962}" sibTransId="{5DC81A91-5C8D-4403-91E0-FCF140016BFA}"/>
    <dgm:cxn modelId="{2AE844C9-E936-4E92-A0FF-F14B3993F323}" type="presOf" srcId="{58C8DEDD-A8F2-4EFB-B2F9-B30C80E10491}" destId="{85B8D468-5E19-4EE5-ADBD-C17FD1C0F246}" srcOrd="1" destOrd="0" presId="urn:microsoft.com/office/officeart/2005/8/layout/radial1"/>
    <dgm:cxn modelId="{21E9335E-EE96-4DDA-87D8-425BB5E75AC3}" type="presOf" srcId="{BC0FB58D-A57A-4771-A47F-9EE498F08A1E}" destId="{E86A4821-255D-4733-AC56-0EA67F516297}" srcOrd="1" destOrd="0" presId="urn:microsoft.com/office/officeart/2005/8/layout/radial1"/>
    <dgm:cxn modelId="{263C0F05-F572-4541-9B33-6571B2A3BAE7}" srcId="{DA37CA6B-6C9E-4464-A2C1-08436C0491A5}" destId="{61DB68C7-4FB1-47A6-85A0-767FB680F99A}" srcOrd="0" destOrd="0" parTransId="{B3C158D4-7004-40C1-849D-575724DEC016}" sibTransId="{E80AC4D9-A854-40EA-9E7E-B814B6D40AA1}"/>
    <dgm:cxn modelId="{525D6EAF-C039-4B0E-8D5E-930FCE737370}" type="presOf" srcId="{E24B7D72-4858-4145-9B8E-42340377F6C2}" destId="{8D7667E5-3B47-46A2-9627-17E5FB912355}" srcOrd="0" destOrd="0" presId="urn:microsoft.com/office/officeart/2005/8/layout/radial1"/>
    <dgm:cxn modelId="{C3227E42-245B-4F3E-918D-3680CAACC404}" type="presOf" srcId="{9AAF7A56-7533-42B9-A227-278CFD51A4B9}" destId="{8E391024-CED9-4D89-9C1A-94C6CB5E9443}" srcOrd="0" destOrd="0" presId="urn:microsoft.com/office/officeart/2005/8/layout/radial1"/>
    <dgm:cxn modelId="{2BC9D76F-3F38-4442-BB38-9FBB9A6120D6}" type="presOf" srcId="{F1D3DF67-7D25-496E-9B79-EEE9E948A326}" destId="{91A7C4D9-FB47-4AAC-A7DC-266C898C6654}" srcOrd="0" destOrd="0" presId="urn:microsoft.com/office/officeart/2005/8/layout/radial1"/>
    <dgm:cxn modelId="{B8BBBF8C-2978-4784-BAC5-D476290EB6D4}" type="presOf" srcId="{3D87B395-CBA3-4947-AEAD-2E137D22D962}" destId="{EF6D485C-CE95-4E8A-A8D6-03B5A22172F8}" srcOrd="1" destOrd="0" presId="urn:microsoft.com/office/officeart/2005/8/layout/radial1"/>
    <dgm:cxn modelId="{C03AA7E6-F872-4695-9A33-CF4B8C5ACB4F}" type="presOf" srcId="{6C4991F1-488E-47FE-8FE0-EBBDC07EE42E}" destId="{5DB8EF82-911C-4EAD-A70D-DF34A0CF23AE}" srcOrd="0" destOrd="0" presId="urn:microsoft.com/office/officeart/2005/8/layout/radial1"/>
    <dgm:cxn modelId="{39FC8CD5-E813-4284-A644-F8FE9CC87466}" type="presOf" srcId="{E45D0D61-C6AC-4B77-B53D-F2650A72A1CE}" destId="{E8C7176D-B41E-416B-9EB4-D2F6892F6703}" srcOrd="0" destOrd="0" presId="urn:microsoft.com/office/officeart/2005/8/layout/radial1"/>
    <dgm:cxn modelId="{F93F27AA-39AF-4BE5-91DD-618F9864E19B}" srcId="{61DB68C7-4FB1-47A6-85A0-767FB680F99A}" destId="{9AAF7A56-7533-42B9-A227-278CFD51A4B9}" srcOrd="6" destOrd="0" parTransId="{18969402-A817-4537-80E5-FCE1A9842FF7}" sibTransId="{B01A7CA6-0772-448C-BBE6-AD3B1A690B27}"/>
    <dgm:cxn modelId="{B9300177-D24E-49A3-9963-EB1E8D1777E5}" type="presOf" srcId="{E0D09A8D-A3D2-4F4B-9959-A73CCA9C5D76}" destId="{6EB720E8-6431-41CA-A5B3-00C4D5B33942}" srcOrd="0" destOrd="0" presId="urn:microsoft.com/office/officeart/2005/8/layout/radial1"/>
    <dgm:cxn modelId="{586812E2-13A5-4400-9E15-1B1EC7C1768D}" type="presOf" srcId="{18969402-A817-4537-80E5-FCE1A9842FF7}" destId="{B16A0F53-B6BA-44FD-93AC-C91F73FD5B86}" srcOrd="0" destOrd="0" presId="urn:microsoft.com/office/officeart/2005/8/layout/radial1"/>
    <dgm:cxn modelId="{C4C42903-E50F-4F89-8827-83FA250ADFA6}" srcId="{61DB68C7-4FB1-47A6-85A0-767FB680F99A}" destId="{3B75DB66-190C-453C-A377-39827C76D1BE}" srcOrd="5" destOrd="0" parTransId="{6C4991F1-488E-47FE-8FE0-EBBDC07EE42E}" sibTransId="{589E31D3-6820-47C3-BA7B-87D5E9290321}"/>
    <dgm:cxn modelId="{A9175CEC-92BE-46A5-AABE-0F91842B4CD4}" type="presOf" srcId="{DA37CA6B-6C9E-4464-A2C1-08436C0491A5}" destId="{54AA0739-1E4F-4342-9674-5D39ADA91F04}" srcOrd="0" destOrd="0" presId="urn:microsoft.com/office/officeart/2005/8/layout/radial1"/>
    <dgm:cxn modelId="{AD0E19B9-5535-4A57-B4C3-04858C9EA829}" type="presParOf" srcId="{54AA0739-1E4F-4342-9674-5D39ADA91F04}" destId="{3D4DF988-5908-4F6E-AD19-CB925F6D236F}" srcOrd="0" destOrd="0" presId="urn:microsoft.com/office/officeart/2005/8/layout/radial1"/>
    <dgm:cxn modelId="{E8CA936D-7EE3-4C20-91A3-AB88D28775C8}" type="presParOf" srcId="{54AA0739-1E4F-4342-9674-5D39ADA91F04}" destId="{A4435D17-D236-4009-91EC-63FDFAB1A4B9}" srcOrd="1" destOrd="0" presId="urn:microsoft.com/office/officeart/2005/8/layout/radial1"/>
    <dgm:cxn modelId="{2AF83CCD-5551-41E7-A0D5-8B96E3485A69}" type="presParOf" srcId="{A4435D17-D236-4009-91EC-63FDFAB1A4B9}" destId="{EF6D485C-CE95-4E8A-A8D6-03B5A22172F8}" srcOrd="0" destOrd="0" presId="urn:microsoft.com/office/officeart/2005/8/layout/radial1"/>
    <dgm:cxn modelId="{8A952530-8961-4162-BD73-83FEFE64A25B}" type="presParOf" srcId="{54AA0739-1E4F-4342-9674-5D39ADA91F04}" destId="{8CCB8020-1F6C-4FC1-B06E-C8D1A29A6690}" srcOrd="2" destOrd="0" presId="urn:microsoft.com/office/officeart/2005/8/layout/radial1"/>
    <dgm:cxn modelId="{D4ACA2A5-3777-403C-8801-E9E71ACC84BB}" type="presParOf" srcId="{54AA0739-1E4F-4342-9674-5D39ADA91F04}" destId="{96BC73CB-E7F1-4E72-B1ED-78FB63B477E2}" srcOrd="3" destOrd="0" presId="urn:microsoft.com/office/officeart/2005/8/layout/radial1"/>
    <dgm:cxn modelId="{30A7524C-2D0E-42BF-8A8B-DD58F51DBD8A}" type="presParOf" srcId="{96BC73CB-E7F1-4E72-B1ED-78FB63B477E2}" destId="{85B8D468-5E19-4EE5-ADBD-C17FD1C0F246}" srcOrd="0" destOrd="0" presId="urn:microsoft.com/office/officeart/2005/8/layout/radial1"/>
    <dgm:cxn modelId="{F2EC12B9-A8B1-4C76-86E7-D3B3D1281278}" type="presParOf" srcId="{54AA0739-1E4F-4342-9674-5D39ADA91F04}" destId="{6EB720E8-6431-41CA-A5B3-00C4D5B33942}" srcOrd="4" destOrd="0" presId="urn:microsoft.com/office/officeart/2005/8/layout/radial1"/>
    <dgm:cxn modelId="{95E5A0C3-0C87-4F66-8BA7-880616476078}" type="presParOf" srcId="{54AA0739-1E4F-4342-9674-5D39ADA91F04}" destId="{E8C7176D-B41E-416B-9EB4-D2F6892F6703}" srcOrd="5" destOrd="0" presId="urn:microsoft.com/office/officeart/2005/8/layout/radial1"/>
    <dgm:cxn modelId="{CDCC8026-2059-4D38-9333-E364FA389CF2}" type="presParOf" srcId="{E8C7176D-B41E-416B-9EB4-D2F6892F6703}" destId="{BFDF68F3-2F20-4E48-9631-42940B611FD5}" srcOrd="0" destOrd="0" presId="urn:microsoft.com/office/officeart/2005/8/layout/radial1"/>
    <dgm:cxn modelId="{9CE62CC5-EB7C-4209-9A8F-4C188DB46CA6}" type="presParOf" srcId="{54AA0739-1E4F-4342-9674-5D39ADA91F04}" destId="{DC7ACD38-C1A8-4AB5-9099-C96DC54F4E50}" srcOrd="6" destOrd="0" presId="urn:microsoft.com/office/officeart/2005/8/layout/radial1"/>
    <dgm:cxn modelId="{AA2FDA42-2984-4018-9C47-066CABEDDE1D}" type="presParOf" srcId="{54AA0739-1E4F-4342-9674-5D39ADA91F04}" destId="{27D712C0-3D8B-46ED-90C7-35F996CBD8F2}" srcOrd="7" destOrd="0" presId="urn:microsoft.com/office/officeart/2005/8/layout/radial1"/>
    <dgm:cxn modelId="{A369179A-B674-4DAF-8722-C2E7940BBF40}" type="presParOf" srcId="{27D712C0-3D8B-46ED-90C7-35F996CBD8F2}" destId="{8B998E84-1729-42A4-8AC2-8254787D6170}" srcOrd="0" destOrd="0" presId="urn:microsoft.com/office/officeart/2005/8/layout/radial1"/>
    <dgm:cxn modelId="{9914F270-E61E-4D96-9576-BB2854B3636C}" type="presParOf" srcId="{54AA0739-1E4F-4342-9674-5D39ADA91F04}" destId="{91A7C4D9-FB47-4AAC-A7DC-266C898C6654}" srcOrd="8" destOrd="0" presId="urn:microsoft.com/office/officeart/2005/8/layout/radial1"/>
    <dgm:cxn modelId="{3ACE0E56-2931-4352-96D2-ED748B94FA3D}" type="presParOf" srcId="{54AA0739-1E4F-4342-9674-5D39ADA91F04}" destId="{609BAFB5-AD58-4D9B-AF03-14468C80D829}" srcOrd="9" destOrd="0" presId="urn:microsoft.com/office/officeart/2005/8/layout/radial1"/>
    <dgm:cxn modelId="{3E5BBD47-B23D-4FC5-8D56-2F0BD1C80D19}" type="presParOf" srcId="{609BAFB5-AD58-4D9B-AF03-14468C80D829}" destId="{1E61E777-107D-40CE-B2F5-1464329D6C17}" srcOrd="0" destOrd="0" presId="urn:microsoft.com/office/officeart/2005/8/layout/radial1"/>
    <dgm:cxn modelId="{5B1F1F59-E9AC-4E4D-80E5-DE5D8D2AB719}" type="presParOf" srcId="{54AA0739-1E4F-4342-9674-5D39ADA91F04}" destId="{8D7667E5-3B47-46A2-9627-17E5FB912355}" srcOrd="10" destOrd="0" presId="urn:microsoft.com/office/officeart/2005/8/layout/radial1"/>
    <dgm:cxn modelId="{9B735EA3-5AF4-4F73-BA09-50AF2646BE0D}" type="presParOf" srcId="{54AA0739-1E4F-4342-9674-5D39ADA91F04}" destId="{5DB8EF82-911C-4EAD-A70D-DF34A0CF23AE}" srcOrd="11" destOrd="0" presId="urn:microsoft.com/office/officeart/2005/8/layout/radial1"/>
    <dgm:cxn modelId="{2190A25A-3042-4049-BBD0-5357584E238D}" type="presParOf" srcId="{5DB8EF82-911C-4EAD-A70D-DF34A0CF23AE}" destId="{6B93EE78-5CC6-4704-AF81-C25DDB5B0BC9}" srcOrd="0" destOrd="0" presId="urn:microsoft.com/office/officeart/2005/8/layout/radial1"/>
    <dgm:cxn modelId="{E9559FEF-EDFA-484A-B56C-DAA27B466409}" type="presParOf" srcId="{54AA0739-1E4F-4342-9674-5D39ADA91F04}" destId="{768F3987-F49E-40CB-860B-4694FEF71445}" srcOrd="12" destOrd="0" presId="urn:microsoft.com/office/officeart/2005/8/layout/radial1"/>
    <dgm:cxn modelId="{86907AAC-E3E2-4DAE-B56A-C29E13770773}" type="presParOf" srcId="{54AA0739-1E4F-4342-9674-5D39ADA91F04}" destId="{B16A0F53-B6BA-44FD-93AC-C91F73FD5B86}" srcOrd="13" destOrd="0" presId="urn:microsoft.com/office/officeart/2005/8/layout/radial1"/>
    <dgm:cxn modelId="{DCBB37A5-F94A-4DE0-9CD8-D7E234BD5DC8}" type="presParOf" srcId="{B16A0F53-B6BA-44FD-93AC-C91F73FD5B86}" destId="{F6079BBF-F289-4DF5-9415-9ADB940CBDC3}" srcOrd="0" destOrd="0" presId="urn:microsoft.com/office/officeart/2005/8/layout/radial1"/>
    <dgm:cxn modelId="{DFBE1300-61F9-4076-AFAE-EF298CB633EA}" type="presParOf" srcId="{54AA0739-1E4F-4342-9674-5D39ADA91F04}" destId="{8E391024-CED9-4D89-9C1A-94C6CB5E9443}" srcOrd="14" destOrd="0" presId="urn:microsoft.com/office/officeart/2005/8/layout/radial1"/>
    <dgm:cxn modelId="{F2F48332-4EF2-427D-9CD2-67F7F40DC3C0}" type="presParOf" srcId="{54AA0739-1E4F-4342-9674-5D39ADA91F04}" destId="{09EB4283-7C66-447B-AE1A-8FE170004A63}" srcOrd="15" destOrd="0" presId="urn:microsoft.com/office/officeart/2005/8/layout/radial1"/>
    <dgm:cxn modelId="{49645F87-8206-4CB5-B8DE-83A888C7AAD0}" type="presParOf" srcId="{09EB4283-7C66-447B-AE1A-8FE170004A63}" destId="{E86A4821-255D-4733-AC56-0EA67F516297}" srcOrd="0" destOrd="0" presId="urn:microsoft.com/office/officeart/2005/8/layout/radial1"/>
    <dgm:cxn modelId="{82F4B933-7F72-4D8A-A812-A9F13F59DC63}" type="presParOf" srcId="{54AA0739-1E4F-4342-9674-5D39ADA91F04}" destId="{4A78125F-5ECE-4AEA-96C8-9329D88352F1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C994B-504D-401F-91E8-8152A4C3CCC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5F4E3E-A5EC-4EE2-BAD7-DB99CA2E6322}">
      <dgm:prSet phldrT="[Text]" custT="1"/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New words</a:t>
          </a:r>
        </a:p>
      </dgm:t>
    </dgm:pt>
    <dgm:pt modelId="{7E0E6CF7-0AFF-41F8-A7BD-1833533294C1}" type="parTrans" cxnId="{BFD88B46-DDBD-49CF-9D25-B486AA482945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A738E-6FF6-4142-8457-5822DC89CDCC}" type="sibTrans" cxnId="{BFD88B46-DDBD-49CF-9D25-B486AA482945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982B5-377D-4E76-87E7-C52B6016B05D}">
      <dgm:prSet phldrT="[Text]" custT="1"/>
      <dgm:spPr>
        <a:solidFill>
          <a:srgbClr val="0000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famous</a:t>
          </a:r>
        </a:p>
      </dgm:t>
    </dgm:pt>
    <dgm:pt modelId="{D603577D-E264-4947-A3AE-2D97B5FF3AC8}" type="parTrans" cxnId="{5FE27E9D-AF9A-42DB-90EF-EF835DA9C9EC}">
      <dgm:prSet custT="1"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249574-8D4E-499B-8C85-14B317C826E0}" type="sibTrans" cxnId="{5FE27E9D-AF9A-42DB-90EF-EF835DA9C9EC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4A488-92AF-48B9-8402-0F3A70B6863A}">
      <dgm:prSet phldrT="[Text]" custT="1"/>
      <dgm:spPr>
        <a:solidFill>
          <a:schemeClr val="accent2">
            <a:lumMod val="5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painter</a:t>
          </a:r>
        </a:p>
      </dgm:t>
    </dgm:pt>
    <dgm:pt modelId="{75B83323-FF50-47C4-A6AC-821E569826C8}" type="parTrans" cxnId="{EC6E2606-A02A-4202-80ED-BE1A64546074}">
      <dgm:prSet custT="1"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9E6FA-C7D5-48A0-9720-FDA7E27E79DF}" type="sibTrans" cxnId="{EC6E2606-A02A-4202-80ED-BE1A64546074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20A26-2D61-4284-BF2B-990640BD6707}">
      <dgm:prSet phldrT="[Text]" custT="1"/>
      <dgm:spPr>
        <a:solidFill>
          <a:srgbClr val="00FF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draw</a:t>
          </a:r>
        </a:p>
      </dgm:t>
    </dgm:pt>
    <dgm:pt modelId="{25983292-AF16-4A9E-8368-BC1EF475A86A}" type="parTrans" cxnId="{A66D1619-2010-4EC4-8154-B70C33F963CD}">
      <dgm:prSet custT="1"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79509F-F064-4E0C-A144-9EEE9F94CBFC}" type="sibTrans" cxnId="{A66D1619-2010-4EC4-8154-B70C33F963CD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0CFB7B-51F6-4155-BF25-B5A3E6CFA706}">
      <dgm:prSet phldrT="[Text]" custT="1"/>
      <dgm:spPr>
        <a:solidFill>
          <a:srgbClr val="00206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money</a:t>
          </a:r>
        </a:p>
      </dgm:t>
    </dgm:pt>
    <dgm:pt modelId="{E3931192-4E0A-4E6A-A116-7EE1374DBC35}" type="parTrans" cxnId="{C9EC9FC3-4F45-4112-A234-8349D3A411E8}">
      <dgm:prSet custT="1"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ECD8D-9CD1-4F8D-9C50-02D8809D5DD0}" type="sibTrans" cxnId="{C9EC9FC3-4F45-4112-A234-8349D3A411E8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6F950-E7C7-47EC-A471-CCC7BB398834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love</a:t>
          </a:r>
        </a:p>
      </dgm:t>
    </dgm:pt>
    <dgm:pt modelId="{C73D859B-077C-4370-AA0D-11CED7663484}" type="parTrans" cxnId="{5FEBBB54-E7D2-4BEE-B72F-A4C4DD8E4995}">
      <dgm:prSet custT="1"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E3BA61-9189-409A-B164-B0F1C7264A4B}" type="sibTrans" cxnId="{5FEBBB54-E7D2-4BEE-B72F-A4C4DD8E4995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181524-C1B9-46E7-B97C-FFF86ED79F87}">
      <dgm:prSet custT="1"/>
      <dgm:spPr>
        <a:solidFill>
          <a:schemeClr val="tx2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stay</a:t>
          </a:r>
        </a:p>
      </dgm:t>
    </dgm:pt>
    <dgm:pt modelId="{BD8514E6-201C-4A63-8358-1728C08F8CF3}" type="parTrans" cxnId="{A049FF3D-B68F-48F3-95F6-EB1976F6CCAE}">
      <dgm:prSet custT="1"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444EC-CB50-4170-8DFD-D38E877A8B14}" type="sibTrans" cxnId="{A049FF3D-B68F-48F3-95F6-EB1976F6CCAE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763BAF-75F5-40FE-BD6F-77B2A051DEF2}">
      <dgm:prSet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travel</a:t>
          </a:r>
        </a:p>
      </dgm:t>
    </dgm:pt>
    <dgm:pt modelId="{C127A7BF-E21F-4F5D-A8D1-40F6362FDF84}" type="parTrans" cxnId="{19DDE60B-28BA-47B6-9E75-AB59ACAA3B42}">
      <dgm:prSet custT="1"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91413-488E-4729-A67A-5DCE9567616B}" type="sibTrans" cxnId="{19DDE60B-28BA-47B6-9E75-AB59ACAA3B42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2CD1CA-6214-4EDE-BA32-463E960182E8}" type="pres">
      <dgm:prSet presAssocID="{86FC994B-504D-401F-91E8-8152A4C3CCC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47BB9-35DB-48AD-8621-91FFB47ECA33}" type="pres">
      <dgm:prSet presAssocID="{355F4E3E-A5EC-4EE2-BAD7-DB99CA2E6322}" presName="centerShape" presStyleLbl="node0" presStyleIdx="0" presStyleCnt="1" custScaleX="148036" custLinFactNeighborX="574" custLinFactNeighborY="-3610"/>
      <dgm:spPr/>
      <dgm:t>
        <a:bodyPr/>
        <a:lstStyle/>
        <a:p>
          <a:endParaRPr lang="en-US"/>
        </a:p>
      </dgm:t>
    </dgm:pt>
    <dgm:pt modelId="{A6D875A4-2274-44EE-B3F1-484922133C0E}" type="pres">
      <dgm:prSet presAssocID="{D603577D-E264-4947-A3AE-2D97B5FF3AC8}" presName="Name9" presStyleLbl="parChTrans1D2" presStyleIdx="0" presStyleCnt="7"/>
      <dgm:spPr/>
      <dgm:t>
        <a:bodyPr/>
        <a:lstStyle/>
        <a:p>
          <a:endParaRPr lang="en-US"/>
        </a:p>
      </dgm:t>
    </dgm:pt>
    <dgm:pt modelId="{846FA7E4-6DDB-408A-AA02-A36D7B655310}" type="pres">
      <dgm:prSet presAssocID="{D603577D-E264-4947-A3AE-2D97B5FF3AC8}" presName="connTx" presStyleLbl="parChTrans1D2" presStyleIdx="0" presStyleCnt="7"/>
      <dgm:spPr/>
      <dgm:t>
        <a:bodyPr/>
        <a:lstStyle/>
        <a:p>
          <a:endParaRPr lang="en-US"/>
        </a:p>
      </dgm:t>
    </dgm:pt>
    <dgm:pt modelId="{CBC637D3-B164-41B0-8E88-DCE31B8DE371}" type="pres">
      <dgm:prSet presAssocID="{0D5982B5-377D-4E76-87E7-C52B6016B05D}" presName="node" presStyleLbl="node1" presStyleIdx="0" presStyleCnt="7" custScaleX="177137" custRadScaleRad="104843" custRadScaleInc="14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DB90F-29A7-478A-BA7B-2FE524302E57}" type="pres">
      <dgm:prSet presAssocID="{75B83323-FF50-47C4-A6AC-821E569826C8}" presName="Name9" presStyleLbl="parChTrans1D2" presStyleIdx="1" presStyleCnt="7"/>
      <dgm:spPr/>
      <dgm:t>
        <a:bodyPr/>
        <a:lstStyle/>
        <a:p>
          <a:endParaRPr lang="en-US"/>
        </a:p>
      </dgm:t>
    </dgm:pt>
    <dgm:pt modelId="{FB568CAF-7F69-4337-8C1E-4D2ED284AA69}" type="pres">
      <dgm:prSet presAssocID="{75B83323-FF50-47C4-A6AC-821E569826C8}" presName="connTx" presStyleLbl="parChTrans1D2" presStyleIdx="1" presStyleCnt="7"/>
      <dgm:spPr/>
      <dgm:t>
        <a:bodyPr/>
        <a:lstStyle/>
        <a:p>
          <a:endParaRPr lang="en-US"/>
        </a:p>
      </dgm:t>
    </dgm:pt>
    <dgm:pt modelId="{9E9FD541-CCD6-4932-AFE0-625D70F45952}" type="pres">
      <dgm:prSet presAssocID="{8B34A488-92AF-48B9-8402-0F3A70B6863A}" presName="node" presStyleLbl="node1" presStyleIdx="1" presStyleCnt="7" custScaleX="161847" custRadScaleRad="158574" custRadScaleInc="56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9FCC2-3615-46F5-96BC-EEEADB1DD063}" type="pres">
      <dgm:prSet presAssocID="{25983292-AF16-4A9E-8368-BC1EF475A86A}" presName="Name9" presStyleLbl="parChTrans1D2" presStyleIdx="2" presStyleCnt="7"/>
      <dgm:spPr/>
      <dgm:t>
        <a:bodyPr/>
        <a:lstStyle/>
        <a:p>
          <a:endParaRPr lang="en-US"/>
        </a:p>
      </dgm:t>
    </dgm:pt>
    <dgm:pt modelId="{3BAAC55C-9263-421E-8A10-B5C58A753ECF}" type="pres">
      <dgm:prSet presAssocID="{25983292-AF16-4A9E-8368-BC1EF475A86A}" presName="connTx" presStyleLbl="parChTrans1D2" presStyleIdx="2" presStyleCnt="7"/>
      <dgm:spPr/>
      <dgm:t>
        <a:bodyPr/>
        <a:lstStyle/>
        <a:p>
          <a:endParaRPr lang="en-US"/>
        </a:p>
      </dgm:t>
    </dgm:pt>
    <dgm:pt modelId="{54CD2346-0BAB-414F-A553-6F02463040AA}" type="pres">
      <dgm:prSet presAssocID="{0ED20A26-2D61-4284-BF2B-990640BD6707}" presName="node" presStyleLbl="node1" presStyleIdx="2" presStyleCnt="7" custScaleX="183702" custRadScaleRad="180397" custRadScaleInc="-19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EB840-A10F-4D87-8A01-2D91EBDC7877}" type="pres">
      <dgm:prSet presAssocID="{E3931192-4E0A-4E6A-A116-7EE1374DBC35}" presName="Name9" presStyleLbl="parChTrans1D2" presStyleIdx="3" presStyleCnt="7"/>
      <dgm:spPr/>
      <dgm:t>
        <a:bodyPr/>
        <a:lstStyle/>
        <a:p>
          <a:endParaRPr lang="en-US"/>
        </a:p>
      </dgm:t>
    </dgm:pt>
    <dgm:pt modelId="{21D10B4A-C305-41AF-A4DA-EE01984E2B41}" type="pres">
      <dgm:prSet presAssocID="{E3931192-4E0A-4E6A-A116-7EE1374DBC35}" presName="connTx" presStyleLbl="parChTrans1D2" presStyleIdx="3" presStyleCnt="7"/>
      <dgm:spPr/>
      <dgm:t>
        <a:bodyPr/>
        <a:lstStyle/>
        <a:p>
          <a:endParaRPr lang="en-US"/>
        </a:p>
      </dgm:t>
    </dgm:pt>
    <dgm:pt modelId="{33680EDE-4F78-4163-9754-F372251632D1}" type="pres">
      <dgm:prSet presAssocID="{E50CFB7B-51F6-4155-BF25-B5A3E6CFA706}" presName="node" presStyleLbl="node1" presStyleIdx="3" presStyleCnt="7" custScaleX="189189" custRadScaleRad="125910" custRadScaleInc="-54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6C73F-342E-4325-96AC-F904E0296CFF}" type="pres">
      <dgm:prSet presAssocID="{C73D859B-077C-4370-AA0D-11CED7663484}" presName="Name9" presStyleLbl="parChTrans1D2" presStyleIdx="4" presStyleCnt="7"/>
      <dgm:spPr/>
      <dgm:t>
        <a:bodyPr/>
        <a:lstStyle/>
        <a:p>
          <a:endParaRPr lang="en-US"/>
        </a:p>
      </dgm:t>
    </dgm:pt>
    <dgm:pt modelId="{8B21CD73-6EDA-4C1D-B408-13C9AF33EB66}" type="pres">
      <dgm:prSet presAssocID="{C73D859B-077C-4370-AA0D-11CED7663484}" presName="connTx" presStyleLbl="parChTrans1D2" presStyleIdx="4" presStyleCnt="7"/>
      <dgm:spPr/>
      <dgm:t>
        <a:bodyPr/>
        <a:lstStyle/>
        <a:p>
          <a:endParaRPr lang="en-US"/>
        </a:p>
      </dgm:t>
    </dgm:pt>
    <dgm:pt modelId="{9489D525-5B5A-4543-A7A3-2233A40B9EFE}" type="pres">
      <dgm:prSet presAssocID="{0A06F950-E7C7-47EC-A471-CCC7BB398834}" presName="node" presStyleLbl="node1" presStyleIdx="4" presStyleCnt="7" custScaleX="162504" custRadScaleRad="129956" custRadScaleInc="62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90A66-F9AE-497C-90AA-8444364C24F9}" type="pres">
      <dgm:prSet presAssocID="{BD8514E6-201C-4A63-8358-1728C08F8CF3}" presName="Name9" presStyleLbl="parChTrans1D2" presStyleIdx="5" presStyleCnt="7"/>
      <dgm:spPr/>
      <dgm:t>
        <a:bodyPr/>
        <a:lstStyle/>
        <a:p>
          <a:endParaRPr lang="en-US"/>
        </a:p>
      </dgm:t>
    </dgm:pt>
    <dgm:pt modelId="{D70BFDEB-9A00-48F0-990A-B9DD5E65FE8B}" type="pres">
      <dgm:prSet presAssocID="{BD8514E6-201C-4A63-8358-1728C08F8CF3}" presName="connTx" presStyleLbl="parChTrans1D2" presStyleIdx="5" presStyleCnt="7"/>
      <dgm:spPr/>
      <dgm:t>
        <a:bodyPr/>
        <a:lstStyle/>
        <a:p>
          <a:endParaRPr lang="en-US"/>
        </a:p>
      </dgm:t>
    </dgm:pt>
    <dgm:pt modelId="{D6425CE7-6F6F-4623-B451-9601CF0A1C39}" type="pres">
      <dgm:prSet presAssocID="{E7181524-C1B9-46E7-B97C-FFF86ED79F87}" presName="node" presStyleLbl="node1" presStyleIdx="5" presStyleCnt="7" custScaleX="147776" custRadScaleRad="147184" custRadScaleInc="9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3FC67-C1F4-4FF0-A8A4-223D2F7BF852}" type="pres">
      <dgm:prSet presAssocID="{C127A7BF-E21F-4F5D-A8D1-40F6362FDF84}" presName="Name9" presStyleLbl="parChTrans1D2" presStyleIdx="6" presStyleCnt="7"/>
      <dgm:spPr/>
      <dgm:t>
        <a:bodyPr/>
        <a:lstStyle/>
        <a:p>
          <a:endParaRPr lang="en-US"/>
        </a:p>
      </dgm:t>
    </dgm:pt>
    <dgm:pt modelId="{E5A7683F-DE1A-4F9C-A82C-18159063BBAB}" type="pres">
      <dgm:prSet presAssocID="{C127A7BF-E21F-4F5D-A8D1-40F6362FDF84}" presName="connTx" presStyleLbl="parChTrans1D2" presStyleIdx="6" presStyleCnt="7"/>
      <dgm:spPr/>
      <dgm:t>
        <a:bodyPr/>
        <a:lstStyle/>
        <a:p>
          <a:endParaRPr lang="en-US"/>
        </a:p>
      </dgm:t>
    </dgm:pt>
    <dgm:pt modelId="{E7673A68-A47B-43E1-901C-1BE11345B1B5}" type="pres">
      <dgm:prSet presAssocID="{EE763BAF-75F5-40FE-BD6F-77B2A051DEF2}" presName="node" presStyleLbl="node1" presStyleIdx="6" presStyleCnt="7" custScaleX="157764" custScaleY="92033" custRadScaleRad="147470" custRadScaleInc="-56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A55E82-D173-49A4-A567-A8AB0CC03357}" type="presOf" srcId="{355F4E3E-A5EC-4EE2-BAD7-DB99CA2E6322}" destId="{60847BB9-35DB-48AD-8621-91FFB47ECA33}" srcOrd="0" destOrd="0" presId="urn:microsoft.com/office/officeart/2005/8/layout/radial1"/>
    <dgm:cxn modelId="{EC6E2606-A02A-4202-80ED-BE1A64546074}" srcId="{355F4E3E-A5EC-4EE2-BAD7-DB99CA2E6322}" destId="{8B34A488-92AF-48B9-8402-0F3A70B6863A}" srcOrd="1" destOrd="0" parTransId="{75B83323-FF50-47C4-A6AC-821E569826C8}" sibTransId="{D579E6FA-C7D5-48A0-9720-FDA7E27E79DF}"/>
    <dgm:cxn modelId="{5FEBBB54-E7D2-4BEE-B72F-A4C4DD8E4995}" srcId="{355F4E3E-A5EC-4EE2-BAD7-DB99CA2E6322}" destId="{0A06F950-E7C7-47EC-A471-CCC7BB398834}" srcOrd="4" destOrd="0" parTransId="{C73D859B-077C-4370-AA0D-11CED7663484}" sibTransId="{F1E3BA61-9189-409A-B164-B0F1C7264A4B}"/>
    <dgm:cxn modelId="{0AD33D00-DAF4-46C7-89E5-D7F9396109BF}" type="presOf" srcId="{C73D859B-077C-4370-AA0D-11CED7663484}" destId="{8B21CD73-6EDA-4C1D-B408-13C9AF33EB66}" srcOrd="1" destOrd="0" presId="urn:microsoft.com/office/officeart/2005/8/layout/radial1"/>
    <dgm:cxn modelId="{237BDD0A-AEB0-4BB8-91B1-9BB3B8F1FC68}" type="presOf" srcId="{0A06F950-E7C7-47EC-A471-CCC7BB398834}" destId="{9489D525-5B5A-4543-A7A3-2233A40B9EFE}" srcOrd="0" destOrd="0" presId="urn:microsoft.com/office/officeart/2005/8/layout/radial1"/>
    <dgm:cxn modelId="{302B6409-4F90-43A6-8464-9BEA74CE024B}" type="presOf" srcId="{C127A7BF-E21F-4F5D-A8D1-40F6362FDF84}" destId="{E5A7683F-DE1A-4F9C-A82C-18159063BBAB}" srcOrd="1" destOrd="0" presId="urn:microsoft.com/office/officeart/2005/8/layout/radial1"/>
    <dgm:cxn modelId="{C6B9F0AB-ADFD-4455-849C-3E1174CD7810}" type="presOf" srcId="{C73D859B-077C-4370-AA0D-11CED7663484}" destId="{FC56C73F-342E-4325-96AC-F904E0296CFF}" srcOrd="0" destOrd="0" presId="urn:microsoft.com/office/officeart/2005/8/layout/radial1"/>
    <dgm:cxn modelId="{5FE27E9D-AF9A-42DB-90EF-EF835DA9C9EC}" srcId="{355F4E3E-A5EC-4EE2-BAD7-DB99CA2E6322}" destId="{0D5982B5-377D-4E76-87E7-C52B6016B05D}" srcOrd="0" destOrd="0" parTransId="{D603577D-E264-4947-A3AE-2D97B5FF3AC8}" sibTransId="{F4249574-8D4E-499B-8C85-14B317C826E0}"/>
    <dgm:cxn modelId="{A66D1619-2010-4EC4-8154-B70C33F963CD}" srcId="{355F4E3E-A5EC-4EE2-BAD7-DB99CA2E6322}" destId="{0ED20A26-2D61-4284-BF2B-990640BD6707}" srcOrd="2" destOrd="0" parTransId="{25983292-AF16-4A9E-8368-BC1EF475A86A}" sibTransId="{0C79509F-F064-4E0C-A144-9EEE9F94CBFC}"/>
    <dgm:cxn modelId="{72531C76-5220-41BB-AAFC-DE14262EFA9E}" type="presOf" srcId="{D603577D-E264-4947-A3AE-2D97B5FF3AC8}" destId="{A6D875A4-2274-44EE-B3F1-484922133C0E}" srcOrd="0" destOrd="0" presId="urn:microsoft.com/office/officeart/2005/8/layout/radial1"/>
    <dgm:cxn modelId="{A049FF3D-B68F-48F3-95F6-EB1976F6CCAE}" srcId="{355F4E3E-A5EC-4EE2-BAD7-DB99CA2E6322}" destId="{E7181524-C1B9-46E7-B97C-FFF86ED79F87}" srcOrd="5" destOrd="0" parTransId="{BD8514E6-201C-4A63-8358-1728C08F8CF3}" sibTransId="{2E8444EC-CB50-4170-8DFD-D38E877A8B14}"/>
    <dgm:cxn modelId="{6E091A28-6DF2-49FA-9383-4B605EFDADB1}" type="presOf" srcId="{EE763BAF-75F5-40FE-BD6F-77B2A051DEF2}" destId="{E7673A68-A47B-43E1-901C-1BE11345B1B5}" srcOrd="0" destOrd="0" presId="urn:microsoft.com/office/officeart/2005/8/layout/radial1"/>
    <dgm:cxn modelId="{6210936D-F131-469B-A432-808446345508}" type="presOf" srcId="{C127A7BF-E21F-4F5D-A8D1-40F6362FDF84}" destId="{44E3FC67-C1F4-4FF0-A8A4-223D2F7BF852}" srcOrd="0" destOrd="0" presId="urn:microsoft.com/office/officeart/2005/8/layout/radial1"/>
    <dgm:cxn modelId="{BFD88B46-DDBD-49CF-9D25-B486AA482945}" srcId="{86FC994B-504D-401F-91E8-8152A4C3CCC8}" destId="{355F4E3E-A5EC-4EE2-BAD7-DB99CA2E6322}" srcOrd="0" destOrd="0" parTransId="{7E0E6CF7-0AFF-41F8-A7BD-1833533294C1}" sibTransId="{AD0A738E-6FF6-4142-8457-5822DC89CDCC}"/>
    <dgm:cxn modelId="{C9EC9FC3-4F45-4112-A234-8349D3A411E8}" srcId="{355F4E3E-A5EC-4EE2-BAD7-DB99CA2E6322}" destId="{E50CFB7B-51F6-4155-BF25-B5A3E6CFA706}" srcOrd="3" destOrd="0" parTransId="{E3931192-4E0A-4E6A-A116-7EE1374DBC35}" sibTransId="{0DEECD8D-9CD1-4F8D-9C50-02D8809D5DD0}"/>
    <dgm:cxn modelId="{2940C14B-BA83-4F1A-BAE5-B5B6B3BB5557}" type="presOf" srcId="{75B83323-FF50-47C4-A6AC-821E569826C8}" destId="{0A8DB90F-29A7-478A-BA7B-2FE524302E57}" srcOrd="0" destOrd="0" presId="urn:microsoft.com/office/officeart/2005/8/layout/radial1"/>
    <dgm:cxn modelId="{2322E96C-FB5C-418F-A2A0-8AAAA336C10C}" type="presOf" srcId="{E3931192-4E0A-4E6A-A116-7EE1374DBC35}" destId="{DAEEB840-A10F-4D87-8A01-2D91EBDC7877}" srcOrd="0" destOrd="0" presId="urn:microsoft.com/office/officeart/2005/8/layout/radial1"/>
    <dgm:cxn modelId="{4992A5D2-53BB-4833-93CB-4CA1C6B29348}" type="presOf" srcId="{D603577D-E264-4947-A3AE-2D97B5FF3AC8}" destId="{846FA7E4-6DDB-408A-AA02-A36D7B655310}" srcOrd="1" destOrd="0" presId="urn:microsoft.com/office/officeart/2005/8/layout/radial1"/>
    <dgm:cxn modelId="{3DFD4AC6-180B-4941-91FD-DA9FF64294DA}" type="presOf" srcId="{75B83323-FF50-47C4-A6AC-821E569826C8}" destId="{FB568CAF-7F69-4337-8C1E-4D2ED284AA69}" srcOrd="1" destOrd="0" presId="urn:microsoft.com/office/officeart/2005/8/layout/radial1"/>
    <dgm:cxn modelId="{6A2A6F41-07F4-4C91-B2AE-B31867303617}" type="presOf" srcId="{0D5982B5-377D-4E76-87E7-C52B6016B05D}" destId="{CBC637D3-B164-41B0-8E88-DCE31B8DE371}" srcOrd="0" destOrd="0" presId="urn:microsoft.com/office/officeart/2005/8/layout/radial1"/>
    <dgm:cxn modelId="{6915E1FF-6DBD-4CFB-87D0-A07CA90123A2}" type="presOf" srcId="{8B34A488-92AF-48B9-8402-0F3A70B6863A}" destId="{9E9FD541-CCD6-4932-AFE0-625D70F45952}" srcOrd="0" destOrd="0" presId="urn:microsoft.com/office/officeart/2005/8/layout/radial1"/>
    <dgm:cxn modelId="{1580DA07-E943-4F5E-A7BE-769C9832361C}" type="presOf" srcId="{E3931192-4E0A-4E6A-A116-7EE1374DBC35}" destId="{21D10B4A-C305-41AF-A4DA-EE01984E2B41}" srcOrd="1" destOrd="0" presId="urn:microsoft.com/office/officeart/2005/8/layout/radial1"/>
    <dgm:cxn modelId="{A64211C2-CBEC-4071-8B55-B2A395C1B615}" type="presOf" srcId="{86FC994B-504D-401F-91E8-8152A4C3CCC8}" destId="{2B2CD1CA-6214-4EDE-BA32-463E960182E8}" srcOrd="0" destOrd="0" presId="urn:microsoft.com/office/officeart/2005/8/layout/radial1"/>
    <dgm:cxn modelId="{E109D29D-C887-49F4-B2AC-4C9FB14365FB}" type="presOf" srcId="{BD8514E6-201C-4A63-8358-1728C08F8CF3}" destId="{BA390A66-F9AE-497C-90AA-8444364C24F9}" srcOrd="0" destOrd="0" presId="urn:microsoft.com/office/officeart/2005/8/layout/radial1"/>
    <dgm:cxn modelId="{F517F470-FA5A-4CD5-AC9A-40183BA3CF1E}" type="presOf" srcId="{0ED20A26-2D61-4284-BF2B-990640BD6707}" destId="{54CD2346-0BAB-414F-A553-6F02463040AA}" srcOrd="0" destOrd="0" presId="urn:microsoft.com/office/officeart/2005/8/layout/radial1"/>
    <dgm:cxn modelId="{A0B0981C-8B73-481F-AD29-664053BDA331}" type="presOf" srcId="{E50CFB7B-51F6-4155-BF25-B5A3E6CFA706}" destId="{33680EDE-4F78-4163-9754-F372251632D1}" srcOrd="0" destOrd="0" presId="urn:microsoft.com/office/officeart/2005/8/layout/radial1"/>
    <dgm:cxn modelId="{42B3D167-B2BD-4564-9406-2DC80EEABBB4}" type="presOf" srcId="{E7181524-C1B9-46E7-B97C-FFF86ED79F87}" destId="{D6425CE7-6F6F-4623-B451-9601CF0A1C39}" srcOrd="0" destOrd="0" presId="urn:microsoft.com/office/officeart/2005/8/layout/radial1"/>
    <dgm:cxn modelId="{19DDE60B-28BA-47B6-9E75-AB59ACAA3B42}" srcId="{355F4E3E-A5EC-4EE2-BAD7-DB99CA2E6322}" destId="{EE763BAF-75F5-40FE-BD6F-77B2A051DEF2}" srcOrd="6" destOrd="0" parTransId="{C127A7BF-E21F-4F5D-A8D1-40F6362FDF84}" sibTransId="{CD791413-488E-4729-A67A-5DCE9567616B}"/>
    <dgm:cxn modelId="{375F687B-700C-469D-BD6B-A84B5ACE87C0}" type="presOf" srcId="{BD8514E6-201C-4A63-8358-1728C08F8CF3}" destId="{D70BFDEB-9A00-48F0-990A-B9DD5E65FE8B}" srcOrd="1" destOrd="0" presId="urn:microsoft.com/office/officeart/2005/8/layout/radial1"/>
    <dgm:cxn modelId="{38E830FB-C374-489F-8307-A145DA3505B3}" type="presOf" srcId="{25983292-AF16-4A9E-8368-BC1EF475A86A}" destId="{9C59FCC2-3615-46F5-96BC-EEEADB1DD063}" srcOrd="0" destOrd="0" presId="urn:microsoft.com/office/officeart/2005/8/layout/radial1"/>
    <dgm:cxn modelId="{C8C6B77F-2B77-4863-B088-9CD4F017252A}" type="presOf" srcId="{25983292-AF16-4A9E-8368-BC1EF475A86A}" destId="{3BAAC55C-9263-421E-8A10-B5C58A753ECF}" srcOrd="1" destOrd="0" presId="urn:microsoft.com/office/officeart/2005/8/layout/radial1"/>
    <dgm:cxn modelId="{6D6DC5BA-5F8D-4C62-A03A-F9D1996EC07E}" type="presParOf" srcId="{2B2CD1CA-6214-4EDE-BA32-463E960182E8}" destId="{60847BB9-35DB-48AD-8621-91FFB47ECA33}" srcOrd="0" destOrd="0" presId="urn:microsoft.com/office/officeart/2005/8/layout/radial1"/>
    <dgm:cxn modelId="{D2FCB6A6-27AB-40D8-A96B-4BEFBB20F816}" type="presParOf" srcId="{2B2CD1CA-6214-4EDE-BA32-463E960182E8}" destId="{A6D875A4-2274-44EE-B3F1-484922133C0E}" srcOrd="1" destOrd="0" presId="urn:microsoft.com/office/officeart/2005/8/layout/radial1"/>
    <dgm:cxn modelId="{2B780FE4-0D24-48B0-80E5-803DF71128C4}" type="presParOf" srcId="{A6D875A4-2274-44EE-B3F1-484922133C0E}" destId="{846FA7E4-6DDB-408A-AA02-A36D7B655310}" srcOrd="0" destOrd="0" presId="urn:microsoft.com/office/officeart/2005/8/layout/radial1"/>
    <dgm:cxn modelId="{2184FB6E-F237-4A72-A3AF-B5EE97F96ECB}" type="presParOf" srcId="{2B2CD1CA-6214-4EDE-BA32-463E960182E8}" destId="{CBC637D3-B164-41B0-8E88-DCE31B8DE371}" srcOrd="2" destOrd="0" presId="urn:microsoft.com/office/officeart/2005/8/layout/radial1"/>
    <dgm:cxn modelId="{22224839-3323-4A19-AE40-5AF09A4C3BEB}" type="presParOf" srcId="{2B2CD1CA-6214-4EDE-BA32-463E960182E8}" destId="{0A8DB90F-29A7-478A-BA7B-2FE524302E57}" srcOrd="3" destOrd="0" presId="urn:microsoft.com/office/officeart/2005/8/layout/radial1"/>
    <dgm:cxn modelId="{7ACAA41F-C7ED-4131-8498-B58173D1B3CD}" type="presParOf" srcId="{0A8DB90F-29A7-478A-BA7B-2FE524302E57}" destId="{FB568CAF-7F69-4337-8C1E-4D2ED284AA69}" srcOrd="0" destOrd="0" presId="urn:microsoft.com/office/officeart/2005/8/layout/radial1"/>
    <dgm:cxn modelId="{C177F72D-372F-4C0D-9ECA-B63F78EFE164}" type="presParOf" srcId="{2B2CD1CA-6214-4EDE-BA32-463E960182E8}" destId="{9E9FD541-CCD6-4932-AFE0-625D70F45952}" srcOrd="4" destOrd="0" presId="urn:microsoft.com/office/officeart/2005/8/layout/radial1"/>
    <dgm:cxn modelId="{BCF1208C-43FF-4801-B3B1-35A023975036}" type="presParOf" srcId="{2B2CD1CA-6214-4EDE-BA32-463E960182E8}" destId="{9C59FCC2-3615-46F5-96BC-EEEADB1DD063}" srcOrd="5" destOrd="0" presId="urn:microsoft.com/office/officeart/2005/8/layout/radial1"/>
    <dgm:cxn modelId="{C242121A-519E-4A04-A4D9-3352A977594C}" type="presParOf" srcId="{9C59FCC2-3615-46F5-96BC-EEEADB1DD063}" destId="{3BAAC55C-9263-421E-8A10-B5C58A753ECF}" srcOrd="0" destOrd="0" presId="urn:microsoft.com/office/officeart/2005/8/layout/radial1"/>
    <dgm:cxn modelId="{0633AA75-459E-48A3-B904-5E0CDEFB14B6}" type="presParOf" srcId="{2B2CD1CA-6214-4EDE-BA32-463E960182E8}" destId="{54CD2346-0BAB-414F-A553-6F02463040AA}" srcOrd="6" destOrd="0" presId="urn:microsoft.com/office/officeart/2005/8/layout/radial1"/>
    <dgm:cxn modelId="{C60B98B2-ED94-4088-888B-584FD05D9848}" type="presParOf" srcId="{2B2CD1CA-6214-4EDE-BA32-463E960182E8}" destId="{DAEEB840-A10F-4D87-8A01-2D91EBDC7877}" srcOrd="7" destOrd="0" presId="urn:microsoft.com/office/officeart/2005/8/layout/radial1"/>
    <dgm:cxn modelId="{B7083924-ED71-4FBD-8923-483313E3BBD9}" type="presParOf" srcId="{DAEEB840-A10F-4D87-8A01-2D91EBDC7877}" destId="{21D10B4A-C305-41AF-A4DA-EE01984E2B41}" srcOrd="0" destOrd="0" presId="urn:microsoft.com/office/officeart/2005/8/layout/radial1"/>
    <dgm:cxn modelId="{9C49B370-75CF-4D51-BE2E-B3F7A79A06DF}" type="presParOf" srcId="{2B2CD1CA-6214-4EDE-BA32-463E960182E8}" destId="{33680EDE-4F78-4163-9754-F372251632D1}" srcOrd="8" destOrd="0" presId="urn:microsoft.com/office/officeart/2005/8/layout/radial1"/>
    <dgm:cxn modelId="{B9778864-6B3E-4E3A-AAC5-52337C3640E1}" type="presParOf" srcId="{2B2CD1CA-6214-4EDE-BA32-463E960182E8}" destId="{FC56C73F-342E-4325-96AC-F904E0296CFF}" srcOrd="9" destOrd="0" presId="urn:microsoft.com/office/officeart/2005/8/layout/radial1"/>
    <dgm:cxn modelId="{C8329AB7-3C97-4664-94B8-61E7B470CF35}" type="presParOf" srcId="{FC56C73F-342E-4325-96AC-F904E0296CFF}" destId="{8B21CD73-6EDA-4C1D-B408-13C9AF33EB66}" srcOrd="0" destOrd="0" presId="urn:microsoft.com/office/officeart/2005/8/layout/radial1"/>
    <dgm:cxn modelId="{FE200688-7124-42D2-ADBB-5C4ADF825B8D}" type="presParOf" srcId="{2B2CD1CA-6214-4EDE-BA32-463E960182E8}" destId="{9489D525-5B5A-4543-A7A3-2233A40B9EFE}" srcOrd="10" destOrd="0" presId="urn:microsoft.com/office/officeart/2005/8/layout/radial1"/>
    <dgm:cxn modelId="{054398F3-D6DC-47A5-9FA9-76A5B057CAF5}" type="presParOf" srcId="{2B2CD1CA-6214-4EDE-BA32-463E960182E8}" destId="{BA390A66-F9AE-497C-90AA-8444364C24F9}" srcOrd="11" destOrd="0" presId="urn:microsoft.com/office/officeart/2005/8/layout/radial1"/>
    <dgm:cxn modelId="{237EBE42-F782-4CFC-A4E9-48C729C0A7A4}" type="presParOf" srcId="{BA390A66-F9AE-497C-90AA-8444364C24F9}" destId="{D70BFDEB-9A00-48F0-990A-B9DD5E65FE8B}" srcOrd="0" destOrd="0" presId="urn:microsoft.com/office/officeart/2005/8/layout/radial1"/>
    <dgm:cxn modelId="{2B438BA1-58D6-45B3-B432-03BF08581E92}" type="presParOf" srcId="{2B2CD1CA-6214-4EDE-BA32-463E960182E8}" destId="{D6425CE7-6F6F-4623-B451-9601CF0A1C39}" srcOrd="12" destOrd="0" presId="urn:microsoft.com/office/officeart/2005/8/layout/radial1"/>
    <dgm:cxn modelId="{80E5A899-DB2F-4FCC-B775-FF8241443B55}" type="presParOf" srcId="{2B2CD1CA-6214-4EDE-BA32-463E960182E8}" destId="{44E3FC67-C1F4-4FF0-A8A4-223D2F7BF852}" srcOrd="13" destOrd="0" presId="urn:microsoft.com/office/officeart/2005/8/layout/radial1"/>
    <dgm:cxn modelId="{328DAE4A-FB37-43D9-91ED-9F5F961D654E}" type="presParOf" srcId="{44E3FC67-C1F4-4FF0-A8A4-223D2F7BF852}" destId="{E5A7683F-DE1A-4F9C-A82C-18159063BBAB}" srcOrd="0" destOrd="0" presId="urn:microsoft.com/office/officeart/2005/8/layout/radial1"/>
    <dgm:cxn modelId="{37160A7C-7C6F-4644-9733-6C0CDE4C4C63}" type="presParOf" srcId="{2B2CD1CA-6214-4EDE-BA32-463E960182E8}" destId="{E7673A68-A47B-43E1-901C-1BE11345B1B5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DF988-5908-4F6E-AD19-CB925F6D236F}">
      <dsp:nvSpPr>
        <dsp:cNvPr id="0" name=""/>
        <dsp:cNvSpPr/>
      </dsp:nvSpPr>
      <dsp:spPr>
        <a:xfrm>
          <a:off x="3276199" y="2407519"/>
          <a:ext cx="1402880" cy="1402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Sm sultan</a:t>
          </a:r>
        </a:p>
      </dsp:txBody>
      <dsp:txXfrm>
        <a:off x="3481646" y="2612966"/>
        <a:ext cx="991986" cy="991986"/>
      </dsp:txXfrm>
    </dsp:sp>
    <dsp:sp modelId="{A4435D17-D236-4009-91EC-63FDFAB1A4B9}">
      <dsp:nvSpPr>
        <dsp:cNvPr id="0" name=""/>
        <dsp:cNvSpPr/>
      </dsp:nvSpPr>
      <dsp:spPr>
        <a:xfrm rot="16200000">
          <a:off x="3486404" y="1900413"/>
          <a:ext cx="982470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982470" y="158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53078" y="1891722"/>
        <a:ext cx="49123" cy="49123"/>
      </dsp:txXfrm>
    </dsp:sp>
    <dsp:sp modelId="{8CCB8020-1F6C-4FC1-B06E-C8D1A29A6690}">
      <dsp:nvSpPr>
        <dsp:cNvPr id="0" name=""/>
        <dsp:cNvSpPr/>
      </dsp:nvSpPr>
      <dsp:spPr>
        <a:xfrm>
          <a:off x="3276199" y="22169"/>
          <a:ext cx="1402880" cy="14028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Painter</a:t>
          </a:r>
          <a:endParaRPr lang="en-US" sz="1800" kern="1200" dirty="0"/>
        </a:p>
      </dsp:txBody>
      <dsp:txXfrm>
        <a:off x="3481646" y="227616"/>
        <a:ext cx="991986" cy="991986"/>
      </dsp:txXfrm>
    </dsp:sp>
    <dsp:sp modelId="{96BC73CB-E7F1-4E72-B1ED-78FB63B477E2}">
      <dsp:nvSpPr>
        <dsp:cNvPr id="0" name=""/>
        <dsp:cNvSpPr/>
      </dsp:nvSpPr>
      <dsp:spPr>
        <a:xfrm rot="18900000">
          <a:off x="4329753" y="2249740"/>
          <a:ext cx="982470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982470" y="158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6427" y="2241049"/>
        <a:ext cx="49123" cy="49123"/>
      </dsp:txXfrm>
    </dsp:sp>
    <dsp:sp modelId="{6EB720E8-6431-41CA-A5B3-00C4D5B33942}">
      <dsp:nvSpPr>
        <dsp:cNvPr id="0" name=""/>
        <dsp:cNvSpPr/>
      </dsp:nvSpPr>
      <dsp:spPr>
        <a:xfrm>
          <a:off x="4962897" y="720822"/>
          <a:ext cx="1402880" cy="1402880"/>
        </a:xfrm>
        <a:prstGeom prst="ellips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Born in </a:t>
          </a:r>
          <a:r>
            <a:rPr lang="en-US" sz="1800" kern="1200" dirty="0" err="1" smtClean="0"/>
            <a:t>narail</a:t>
          </a:r>
          <a:endParaRPr lang="en-US" sz="1800" kern="1200" dirty="0"/>
        </a:p>
      </dsp:txBody>
      <dsp:txXfrm>
        <a:off x="5168344" y="926269"/>
        <a:ext cx="991986" cy="991986"/>
      </dsp:txXfrm>
    </dsp:sp>
    <dsp:sp modelId="{E8C7176D-B41E-416B-9EB4-D2F6892F6703}">
      <dsp:nvSpPr>
        <dsp:cNvPr id="0" name=""/>
        <dsp:cNvSpPr/>
      </dsp:nvSpPr>
      <dsp:spPr>
        <a:xfrm>
          <a:off x="4679080" y="3093088"/>
          <a:ext cx="982470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982470" y="158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5753" y="3084398"/>
        <a:ext cx="49123" cy="49123"/>
      </dsp:txXfrm>
    </dsp:sp>
    <dsp:sp modelId="{DC7ACD38-C1A8-4AB5-9099-C96DC54F4E50}">
      <dsp:nvSpPr>
        <dsp:cNvPr id="0" name=""/>
        <dsp:cNvSpPr/>
      </dsp:nvSpPr>
      <dsp:spPr>
        <a:xfrm>
          <a:off x="5661550" y="2407519"/>
          <a:ext cx="1402880" cy="1402880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Born in 1923</a:t>
          </a:r>
          <a:endParaRPr lang="en-US" sz="1800" kern="1200" dirty="0"/>
        </a:p>
      </dsp:txBody>
      <dsp:txXfrm>
        <a:off x="5866997" y="2612966"/>
        <a:ext cx="991986" cy="991986"/>
      </dsp:txXfrm>
    </dsp:sp>
    <dsp:sp modelId="{27D712C0-3D8B-46ED-90C7-35F996CBD8F2}">
      <dsp:nvSpPr>
        <dsp:cNvPr id="0" name=""/>
        <dsp:cNvSpPr/>
      </dsp:nvSpPr>
      <dsp:spPr>
        <a:xfrm rot="2700000">
          <a:off x="4329753" y="3936437"/>
          <a:ext cx="982470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982470" y="158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6427" y="3927747"/>
        <a:ext cx="49123" cy="49123"/>
      </dsp:txXfrm>
    </dsp:sp>
    <dsp:sp modelId="{91A7C4D9-FB47-4AAC-A7DC-266C898C6654}">
      <dsp:nvSpPr>
        <dsp:cNvPr id="0" name=""/>
        <dsp:cNvSpPr/>
      </dsp:nvSpPr>
      <dsp:spPr>
        <a:xfrm>
          <a:off x="4962897" y="4094217"/>
          <a:ext cx="1402880" cy="1402880"/>
        </a:xfrm>
        <a:prstGeom prst="ellips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Loved to draw</a:t>
          </a:r>
          <a:endParaRPr lang="en-US" sz="1800" kern="1200" dirty="0"/>
        </a:p>
      </dsp:txBody>
      <dsp:txXfrm>
        <a:off x="5168344" y="4299664"/>
        <a:ext cx="991986" cy="991986"/>
      </dsp:txXfrm>
    </dsp:sp>
    <dsp:sp modelId="{609BAFB5-AD58-4D9B-AF03-14468C80D829}">
      <dsp:nvSpPr>
        <dsp:cNvPr id="0" name=""/>
        <dsp:cNvSpPr/>
      </dsp:nvSpPr>
      <dsp:spPr>
        <a:xfrm rot="5400000">
          <a:off x="3486404" y="4285764"/>
          <a:ext cx="982470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982470" y="158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53078" y="4277073"/>
        <a:ext cx="49123" cy="49123"/>
      </dsp:txXfrm>
    </dsp:sp>
    <dsp:sp modelId="{8D7667E5-3B47-46A2-9627-17E5FB912355}">
      <dsp:nvSpPr>
        <dsp:cNvPr id="0" name=""/>
        <dsp:cNvSpPr/>
      </dsp:nvSpPr>
      <dsp:spPr>
        <a:xfrm>
          <a:off x="3276199" y="4792870"/>
          <a:ext cx="1402880" cy="1402880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1938 he went to </a:t>
          </a:r>
          <a:r>
            <a:rPr lang="en-US" sz="1800" kern="1200" dirty="0" err="1" smtClean="0"/>
            <a:t>kolkata</a:t>
          </a:r>
          <a:endParaRPr lang="en-US" sz="1800" kern="1200" dirty="0"/>
        </a:p>
      </dsp:txBody>
      <dsp:txXfrm>
        <a:off x="3481646" y="4998317"/>
        <a:ext cx="991986" cy="991986"/>
      </dsp:txXfrm>
    </dsp:sp>
    <dsp:sp modelId="{5DB8EF82-911C-4EAD-A70D-DF34A0CF23AE}">
      <dsp:nvSpPr>
        <dsp:cNvPr id="0" name=""/>
        <dsp:cNvSpPr/>
      </dsp:nvSpPr>
      <dsp:spPr>
        <a:xfrm rot="8100000">
          <a:off x="2643056" y="3936437"/>
          <a:ext cx="982470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982470" y="158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09729" y="3927747"/>
        <a:ext cx="49123" cy="49123"/>
      </dsp:txXfrm>
    </dsp:sp>
    <dsp:sp modelId="{768F3987-F49E-40CB-860B-4694FEF71445}">
      <dsp:nvSpPr>
        <dsp:cNvPr id="0" name=""/>
        <dsp:cNvSpPr/>
      </dsp:nvSpPr>
      <dsp:spPr>
        <a:xfrm>
          <a:off x="1589502" y="4094217"/>
          <a:ext cx="1402880" cy="1402880"/>
        </a:xfrm>
        <a:prstGeom prst="ellips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Stayed there  3 years</a:t>
          </a:r>
          <a:endParaRPr lang="en-US" sz="1800" kern="1200" dirty="0"/>
        </a:p>
      </dsp:txBody>
      <dsp:txXfrm>
        <a:off x="1794949" y="4299664"/>
        <a:ext cx="991986" cy="991986"/>
      </dsp:txXfrm>
    </dsp:sp>
    <dsp:sp modelId="{B16A0F53-B6BA-44FD-93AC-C91F73FD5B86}">
      <dsp:nvSpPr>
        <dsp:cNvPr id="0" name=""/>
        <dsp:cNvSpPr/>
      </dsp:nvSpPr>
      <dsp:spPr>
        <a:xfrm rot="10885009">
          <a:off x="2293354" y="3063589"/>
          <a:ext cx="983209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983209" y="158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60379" y="3054880"/>
        <a:ext cx="49160" cy="49160"/>
      </dsp:txXfrm>
    </dsp:sp>
    <dsp:sp modelId="{8E391024-CED9-4D89-9C1A-94C6CB5E9443}">
      <dsp:nvSpPr>
        <dsp:cNvPr id="0" name=""/>
        <dsp:cNvSpPr/>
      </dsp:nvSpPr>
      <dsp:spPr>
        <a:xfrm>
          <a:off x="890839" y="2348521"/>
          <a:ext cx="1402880" cy="1402880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Travelled Asia &amp; Europe </a:t>
          </a:r>
          <a:endParaRPr lang="en-US" sz="1800" kern="1200" dirty="0"/>
        </a:p>
      </dsp:txBody>
      <dsp:txXfrm>
        <a:off x="1096286" y="2553968"/>
        <a:ext cx="991986" cy="991986"/>
      </dsp:txXfrm>
    </dsp:sp>
    <dsp:sp modelId="{09EB4283-7C66-447B-AE1A-8FE170004A63}">
      <dsp:nvSpPr>
        <dsp:cNvPr id="0" name=""/>
        <dsp:cNvSpPr/>
      </dsp:nvSpPr>
      <dsp:spPr>
        <a:xfrm rot="13500000">
          <a:off x="2643056" y="2249740"/>
          <a:ext cx="982470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982470" y="1587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09729" y="2241049"/>
        <a:ext cx="49123" cy="49123"/>
      </dsp:txXfrm>
    </dsp:sp>
    <dsp:sp modelId="{4A78125F-5ECE-4AEA-96C8-9329D88352F1}">
      <dsp:nvSpPr>
        <dsp:cNvPr id="0" name=""/>
        <dsp:cNvSpPr/>
      </dsp:nvSpPr>
      <dsp:spPr>
        <a:xfrm>
          <a:off x="1589502" y="720822"/>
          <a:ext cx="1402880" cy="140288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Painted farmers &amp; fisherman</a:t>
          </a:r>
          <a:endParaRPr lang="en-US" sz="1800" kern="1200" dirty="0"/>
        </a:p>
      </dsp:txBody>
      <dsp:txXfrm>
        <a:off x="1794949" y="926269"/>
        <a:ext cx="991986" cy="991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47BB9-35DB-48AD-8621-91FFB47ECA33}">
      <dsp:nvSpPr>
        <dsp:cNvPr id="0" name=""/>
        <dsp:cNvSpPr/>
      </dsp:nvSpPr>
      <dsp:spPr>
        <a:xfrm>
          <a:off x="3259490" y="2280732"/>
          <a:ext cx="2399504" cy="1620892"/>
        </a:xfrm>
        <a:prstGeom prst="ellipse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New words</a:t>
          </a:r>
        </a:p>
      </dsp:txBody>
      <dsp:txXfrm>
        <a:off x="3610889" y="2518106"/>
        <a:ext cx="1696706" cy="1146144"/>
      </dsp:txXfrm>
    </dsp:sp>
    <dsp:sp modelId="{A6D875A4-2274-44EE-B3F1-484922133C0E}">
      <dsp:nvSpPr>
        <dsp:cNvPr id="0" name=""/>
        <dsp:cNvSpPr/>
      </dsp:nvSpPr>
      <dsp:spPr>
        <a:xfrm rot="16411630">
          <a:off x="4198383" y="1934981"/>
          <a:ext cx="662286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662286" y="159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2969" y="1934361"/>
        <a:ext cx="33114" cy="33114"/>
      </dsp:txXfrm>
    </dsp:sp>
    <dsp:sp modelId="{CBC637D3-B164-41B0-8E88-DCE31B8DE371}">
      <dsp:nvSpPr>
        <dsp:cNvPr id="0" name=""/>
        <dsp:cNvSpPr/>
      </dsp:nvSpPr>
      <dsp:spPr>
        <a:xfrm>
          <a:off x="3164223" y="0"/>
          <a:ext cx="2871200" cy="1620892"/>
        </a:xfrm>
        <a:prstGeom prst="ellipse">
          <a:avLst/>
        </a:prstGeom>
        <a:solidFill>
          <a:srgbClr val="0000FF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famous</a:t>
          </a:r>
        </a:p>
      </dsp:txBody>
      <dsp:txXfrm>
        <a:off x="3584701" y="237374"/>
        <a:ext cx="2030244" cy="1146144"/>
      </dsp:txXfrm>
    </dsp:sp>
    <dsp:sp modelId="{0A8DB90F-29A7-478A-BA7B-2FE524302E57}">
      <dsp:nvSpPr>
        <dsp:cNvPr id="0" name=""/>
        <dsp:cNvSpPr/>
      </dsp:nvSpPr>
      <dsp:spPr>
        <a:xfrm rot="20259513">
          <a:off x="5432843" y="2393902"/>
          <a:ext cx="1368521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1368521" y="159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2891" y="2375625"/>
        <a:ext cx="68426" cy="68426"/>
      </dsp:txXfrm>
    </dsp:sp>
    <dsp:sp modelId="{9E9FD541-CCD6-4932-AFE0-625D70F45952}">
      <dsp:nvSpPr>
        <dsp:cNvPr id="0" name=""/>
        <dsp:cNvSpPr/>
      </dsp:nvSpPr>
      <dsp:spPr>
        <a:xfrm>
          <a:off x="6530467" y="890440"/>
          <a:ext cx="2623365" cy="1620892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painter</a:t>
          </a:r>
        </a:p>
      </dsp:txBody>
      <dsp:txXfrm>
        <a:off x="6914650" y="1127814"/>
        <a:ext cx="1854999" cy="1146144"/>
      </dsp:txXfrm>
    </dsp:sp>
    <dsp:sp modelId="{9C59FCC2-3615-46F5-96BC-EEEADB1DD063}">
      <dsp:nvSpPr>
        <dsp:cNvPr id="0" name=""/>
        <dsp:cNvSpPr/>
      </dsp:nvSpPr>
      <dsp:spPr>
        <a:xfrm rot="823842">
          <a:off x="5576876" y="3438791"/>
          <a:ext cx="740478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740478" y="159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8603" y="3436216"/>
        <a:ext cx="37023" cy="37023"/>
      </dsp:txXfrm>
    </dsp:sp>
    <dsp:sp modelId="{54CD2346-0BAB-414F-A553-6F02463040AA}">
      <dsp:nvSpPr>
        <dsp:cNvPr id="0" name=""/>
        <dsp:cNvSpPr/>
      </dsp:nvSpPr>
      <dsp:spPr>
        <a:xfrm>
          <a:off x="6176221" y="3064039"/>
          <a:ext cx="2977611" cy="1620892"/>
        </a:xfrm>
        <a:prstGeom prst="ellipse">
          <a:avLst/>
        </a:prstGeom>
        <a:solidFill>
          <a:srgbClr val="00FF0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draw</a:t>
          </a:r>
        </a:p>
      </dsp:txBody>
      <dsp:txXfrm>
        <a:off x="6612282" y="3301413"/>
        <a:ext cx="2105489" cy="1146144"/>
      </dsp:txXfrm>
    </dsp:sp>
    <dsp:sp modelId="{DAEEB840-A10F-4D87-8A01-2D91EBDC7877}">
      <dsp:nvSpPr>
        <dsp:cNvPr id="0" name=""/>
        <dsp:cNvSpPr/>
      </dsp:nvSpPr>
      <dsp:spPr>
        <a:xfrm rot="3065638">
          <a:off x="4810310" y="4253811"/>
          <a:ext cx="1200244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1200244" y="159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80426" y="4239741"/>
        <a:ext cx="60012" cy="60012"/>
      </dsp:txXfrm>
    </dsp:sp>
    <dsp:sp modelId="{33680EDE-4F78-4163-9754-F372251632D1}">
      <dsp:nvSpPr>
        <dsp:cNvPr id="0" name=""/>
        <dsp:cNvSpPr/>
      </dsp:nvSpPr>
      <dsp:spPr>
        <a:xfrm>
          <a:off x="4855693" y="4671752"/>
          <a:ext cx="3066549" cy="1620892"/>
        </a:xfrm>
        <a:prstGeom prst="ellipse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money</a:t>
          </a:r>
        </a:p>
      </dsp:txBody>
      <dsp:txXfrm>
        <a:off x="5304779" y="4909126"/>
        <a:ext cx="2168377" cy="1146144"/>
      </dsp:txXfrm>
    </dsp:sp>
    <dsp:sp modelId="{FC56C73F-342E-4325-96AC-F904E0296CFF}">
      <dsp:nvSpPr>
        <dsp:cNvPr id="0" name=""/>
        <dsp:cNvSpPr/>
      </dsp:nvSpPr>
      <dsp:spPr>
        <a:xfrm rot="7906560">
          <a:off x="2736825" y="4262594"/>
          <a:ext cx="1323394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1323394" y="159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365437" y="4245446"/>
        <a:ext cx="66169" cy="66169"/>
      </dsp:txXfrm>
    </dsp:sp>
    <dsp:sp modelId="{9489D525-5B5A-4543-A7A3-2233A40B9EFE}">
      <dsp:nvSpPr>
        <dsp:cNvPr id="0" name=""/>
        <dsp:cNvSpPr/>
      </dsp:nvSpPr>
      <dsp:spPr>
        <a:xfrm>
          <a:off x="1006218" y="4671752"/>
          <a:ext cx="2634014" cy="1620892"/>
        </a:xfrm>
        <a:prstGeom prst="ellipse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love</a:t>
          </a:r>
        </a:p>
      </dsp:txBody>
      <dsp:txXfrm>
        <a:off x="1391960" y="4909126"/>
        <a:ext cx="1862530" cy="1146144"/>
      </dsp:txXfrm>
    </dsp:sp>
    <dsp:sp modelId="{BA390A66-F9AE-497C-90AA-8444364C24F9}">
      <dsp:nvSpPr>
        <dsp:cNvPr id="0" name=""/>
        <dsp:cNvSpPr/>
      </dsp:nvSpPr>
      <dsp:spPr>
        <a:xfrm rot="9956497">
          <a:off x="2305207" y="3483829"/>
          <a:ext cx="1044734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1044734" y="159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01456" y="3473647"/>
        <a:ext cx="52236" cy="52236"/>
      </dsp:txXfrm>
    </dsp:sp>
    <dsp:sp modelId="{D6425CE7-6F6F-4623-B451-9601CF0A1C39}">
      <dsp:nvSpPr>
        <dsp:cNvPr id="0" name=""/>
        <dsp:cNvSpPr/>
      </dsp:nvSpPr>
      <dsp:spPr>
        <a:xfrm>
          <a:off x="0" y="3097471"/>
          <a:ext cx="2395289" cy="1620892"/>
        </a:xfrm>
        <a:prstGeom prst="ellipse">
          <a:avLst/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stay</a:t>
          </a:r>
        </a:p>
      </dsp:txBody>
      <dsp:txXfrm>
        <a:off x="350782" y="3334845"/>
        <a:ext cx="1693725" cy="1146144"/>
      </dsp:txXfrm>
    </dsp:sp>
    <dsp:sp modelId="{44E3FC67-C1F4-4FF0-A8A4-223D2F7BF852}">
      <dsp:nvSpPr>
        <dsp:cNvPr id="0" name=""/>
        <dsp:cNvSpPr/>
      </dsp:nvSpPr>
      <dsp:spPr>
        <a:xfrm rot="12124547">
          <a:off x="2284805" y="2434561"/>
          <a:ext cx="1189432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1189432" y="159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49785" y="2420762"/>
        <a:ext cx="59471" cy="59471"/>
      </dsp:txXfrm>
    </dsp:sp>
    <dsp:sp modelId="{E7673A68-A47B-43E1-901C-1BE11345B1B5}">
      <dsp:nvSpPr>
        <dsp:cNvPr id="0" name=""/>
        <dsp:cNvSpPr/>
      </dsp:nvSpPr>
      <dsp:spPr>
        <a:xfrm>
          <a:off x="0" y="1055338"/>
          <a:ext cx="2557184" cy="1491755"/>
        </a:xfrm>
        <a:prstGeom prst="ellipse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travel</a:t>
          </a:r>
        </a:p>
      </dsp:txBody>
      <dsp:txXfrm>
        <a:off x="374491" y="1273800"/>
        <a:ext cx="1808202" cy="1054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CF8A6-1CA4-4B3A-857E-7E3365311C77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270DE-8D69-4B99-B1BF-04656A3A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2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270DE-8D69-4B99-B1BF-04656A3A0E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1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897B-C8D6-49A6-AB08-D18935948B7A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C38C-6457-4D42-B8EB-FF7208D0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1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897B-C8D6-49A6-AB08-D18935948B7A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C38C-6457-4D42-B8EB-FF7208D0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4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897B-C8D6-49A6-AB08-D18935948B7A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C38C-6457-4D42-B8EB-FF7208D0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9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897B-C8D6-49A6-AB08-D18935948B7A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C38C-6457-4D42-B8EB-FF7208D0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7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897B-C8D6-49A6-AB08-D18935948B7A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C38C-6457-4D42-B8EB-FF7208D0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2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897B-C8D6-49A6-AB08-D18935948B7A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C38C-6457-4D42-B8EB-FF7208D0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8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897B-C8D6-49A6-AB08-D18935948B7A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C38C-6457-4D42-B8EB-FF7208D0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1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897B-C8D6-49A6-AB08-D18935948B7A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C38C-6457-4D42-B8EB-FF7208D0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897B-C8D6-49A6-AB08-D18935948B7A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C38C-6457-4D42-B8EB-FF7208D0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897B-C8D6-49A6-AB08-D18935948B7A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C38C-6457-4D42-B8EB-FF7208D0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3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897B-C8D6-49A6-AB08-D18935948B7A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C38C-6457-4D42-B8EB-FF7208D0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7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897B-C8D6-49A6-AB08-D18935948B7A}" type="datetimeFigureOut">
              <a:rPr lang="en-US" smtClean="0"/>
              <a:t>13-Jul-20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AC38C-6457-4D42-B8EB-FF7208D0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8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40" y="274842"/>
            <a:ext cx="7407992" cy="6411093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7698658" y="363332"/>
            <a:ext cx="4277033" cy="6155455"/>
          </a:xfrm>
          <a:prstGeom prst="downArrow">
            <a:avLst>
              <a:gd name="adj1" fmla="val 54673"/>
              <a:gd name="adj2" fmla="val 27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D97BF0-EE67-41D3-8889-12F3122CF294}"/>
              </a:ext>
            </a:extLst>
          </p:cNvPr>
          <p:cNvSpPr/>
          <p:nvPr/>
        </p:nvSpPr>
        <p:spPr>
          <a:xfrm>
            <a:off x="201338" y="5688247"/>
            <a:ext cx="1182351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exhibited his paintings along with the famous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painters,Pablo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Picasso and Salvador Dali.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3140" y="217386"/>
            <a:ext cx="11208819" cy="5337841"/>
            <a:chOff x="302803" y="187888"/>
            <a:chExt cx="11208819" cy="53378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27042"/>
            <a:stretch/>
          </p:blipFill>
          <p:spPr>
            <a:xfrm>
              <a:off x="302803" y="187888"/>
              <a:ext cx="5852191" cy="533784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2518" y="377619"/>
              <a:ext cx="5129104" cy="4961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8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CE7FC2-CFC8-4094-98DA-AC50B76AE26E}"/>
              </a:ext>
            </a:extLst>
          </p:cNvPr>
          <p:cNvSpPr/>
          <p:nvPr/>
        </p:nvSpPr>
        <p:spPr>
          <a:xfrm>
            <a:off x="2485095" y="5811815"/>
            <a:ext cx="641309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Sultan loved children.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328151"/>
            <a:ext cx="9527195" cy="53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09E57-4BC6-4FBB-A81F-E330E0449C6D}"/>
              </a:ext>
            </a:extLst>
          </p:cNvPr>
          <p:cNvSpPr/>
          <p:nvPr/>
        </p:nvSpPr>
        <p:spPr>
          <a:xfrm>
            <a:off x="264563" y="6046838"/>
            <a:ext cx="1132767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established `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Nandankanon’and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`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Shishuswargo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for children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26242" y="299231"/>
            <a:ext cx="10280693" cy="5375275"/>
            <a:chOff x="1026242" y="299231"/>
            <a:chExt cx="10280693" cy="53752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6242" y="299231"/>
              <a:ext cx="5118919" cy="53752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9738" y="446137"/>
              <a:ext cx="5027197" cy="5081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592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C9617D-3372-40E5-925B-02A8D15F1172}"/>
              </a:ext>
            </a:extLst>
          </p:cNvPr>
          <p:cNvSpPr/>
          <p:nvPr/>
        </p:nvSpPr>
        <p:spPr>
          <a:xfrm>
            <a:off x="265838" y="5950078"/>
            <a:ext cx="115328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they could get  some education and learn painting.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1" y="407117"/>
            <a:ext cx="10835148" cy="52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8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92485A-D63B-4B95-961F-F8DA6DA56C0B}"/>
              </a:ext>
            </a:extLst>
          </p:cNvPr>
          <p:cNvSpPr/>
          <p:nvPr/>
        </p:nvSpPr>
        <p:spPr>
          <a:xfrm>
            <a:off x="858325" y="5790716"/>
            <a:ext cx="940947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year,  there  is  a  Sultan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Narail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25" y="199717"/>
            <a:ext cx="10527430" cy="509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81B7CB-6907-412E-A01D-DB5607603A28}"/>
              </a:ext>
            </a:extLst>
          </p:cNvPr>
          <p:cNvSpPr/>
          <p:nvPr/>
        </p:nvSpPr>
        <p:spPr>
          <a:xfrm>
            <a:off x="2723617" y="6018609"/>
            <a:ext cx="7295454" cy="584775"/>
          </a:xfrm>
          <a:prstGeom prst="rect">
            <a:avLst/>
          </a:prstGeom>
          <a:solidFill>
            <a:srgbClr val="B6362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died in 1994 at a hospital in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Jashore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0774" y="227215"/>
            <a:ext cx="10576491" cy="5613147"/>
            <a:chOff x="511278" y="256712"/>
            <a:chExt cx="10576491" cy="56131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278" y="256712"/>
              <a:ext cx="4660490" cy="561314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3412" y="256713"/>
              <a:ext cx="5664357" cy="5613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252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0C8D74-39A7-427E-8959-4BBCFD790CD5}"/>
              </a:ext>
            </a:extLst>
          </p:cNvPr>
          <p:cNvSpPr txBox="1"/>
          <p:nvPr/>
        </p:nvSpPr>
        <p:spPr>
          <a:xfrm>
            <a:off x="1716094" y="318732"/>
            <a:ext cx="9024424" cy="646331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&amp; go to page no.68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4465" y="1406011"/>
            <a:ext cx="11464412" cy="5112775"/>
            <a:chOff x="491030" y="1032241"/>
            <a:chExt cx="11213291" cy="54670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895D83-4A35-44F6-9AA9-390C4420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26"/>
            <a:stretch/>
          </p:blipFill>
          <p:spPr>
            <a:xfrm>
              <a:off x="6228306" y="1032241"/>
              <a:ext cx="5476015" cy="546703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4765B1-9FB3-4592-A05A-60326A8D4A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91"/>
            <a:stretch/>
          </p:blipFill>
          <p:spPr>
            <a:xfrm>
              <a:off x="491030" y="1032241"/>
              <a:ext cx="5544011" cy="5467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91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4968" y="347546"/>
            <a:ext cx="11493909" cy="6210570"/>
            <a:chOff x="1107675" y="1339274"/>
            <a:chExt cx="9227815" cy="51908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C14042-A606-49E8-8490-C20FD5772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675" y="1339274"/>
              <a:ext cx="9227815" cy="519083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6F59EA-51DF-44B3-BDAB-FBCFF74CFA26}"/>
                </a:ext>
              </a:extLst>
            </p:cNvPr>
            <p:cNvSpPr txBox="1"/>
            <p:nvPr/>
          </p:nvSpPr>
          <p:spPr>
            <a:xfrm>
              <a:off x="3823605" y="1896458"/>
              <a:ext cx="5926101" cy="7516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Student’s loud reading: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290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3124" y="150188"/>
            <a:ext cx="11356257" cy="6547367"/>
            <a:chOff x="393292" y="217226"/>
            <a:chExt cx="11611896" cy="63179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92" y="227974"/>
              <a:ext cx="11611896" cy="630715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0688BC-9944-450C-819E-FDF4A94B0626}"/>
                </a:ext>
              </a:extLst>
            </p:cNvPr>
            <p:cNvSpPr txBox="1"/>
            <p:nvPr/>
          </p:nvSpPr>
          <p:spPr>
            <a:xfrm>
              <a:off x="4889389" y="217226"/>
              <a:ext cx="7115799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5400" b="1" i="1" u="sng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Student’s silent reading: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15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BE88ABC-F667-4B92-824C-EF9B31D71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131415"/>
              </p:ext>
            </p:extLst>
          </p:nvPr>
        </p:nvGraphicFramePr>
        <p:xfrm>
          <a:off x="1769805" y="235974"/>
          <a:ext cx="9153833" cy="6292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322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47BB9-35DB-48AD-8621-91FFB47EC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0847BB9-35DB-48AD-8621-91FFB47EC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0847BB9-35DB-48AD-8621-91FFB47EC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D875A4-2274-44EE-B3F1-484922133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A6D875A4-2274-44EE-B3F1-484922133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6D875A4-2274-44EE-B3F1-484922133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C637D3-B164-41B0-8E88-DCE31B8DE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CBC637D3-B164-41B0-8E88-DCE31B8DE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CBC637D3-B164-41B0-8E88-DCE31B8DE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8DB90F-29A7-478A-BA7B-2FE524302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0A8DB90F-29A7-478A-BA7B-2FE524302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0A8DB90F-29A7-478A-BA7B-2FE524302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9FD541-CCD6-4932-AFE0-625D70F4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9E9FD541-CCD6-4932-AFE0-625D70F4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9E9FD541-CCD6-4932-AFE0-625D70F4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59FCC2-3615-46F5-96BC-EEEADB1DD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9C59FCC2-3615-46F5-96BC-EEEADB1DD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9C59FCC2-3615-46F5-96BC-EEEADB1DD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CD2346-0BAB-414F-A553-6F024630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4CD2346-0BAB-414F-A553-6F024630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54CD2346-0BAB-414F-A553-6F024630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EEB840-A10F-4D87-8A01-2D91EBDC7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DAEEB840-A10F-4D87-8A01-2D91EBDC7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DAEEB840-A10F-4D87-8A01-2D91EBDC7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680EDE-4F78-4163-9754-F37225163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33680EDE-4F78-4163-9754-F37225163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33680EDE-4F78-4163-9754-F37225163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56C73F-342E-4325-96AC-F904E0296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FC56C73F-342E-4325-96AC-F904E0296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C56C73F-342E-4325-96AC-F904E0296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89D525-5B5A-4543-A7A3-2233A40B9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489D525-5B5A-4543-A7A3-2233A40B9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489D525-5B5A-4543-A7A3-2233A40B9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390A66-F9AE-497C-90AA-8444364C2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BA390A66-F9AE-497C-90AA-8444364C2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BA390A66-F9AE-497C-90AA-8444364C2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425CE7-6F6F-4623-B451-9601CF0A1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6425CE7-6F6F-4623-B451-9601CF0A1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6425CE7-6F6F-4623-B451-9601CF0A1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E3FC67-C1F4-4FF0-A8A4-223D2F7BF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E3FC67-C1F4-4FF0-A8A4-223D2F7BF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E3FC67-C1F4-4FF0-A8A4-223D2F7BF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73A68-A47B-43E1-901C-1BE11345B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E7673A68-A47B-43E1-901C-1BE11345B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E7673A68-A47B-43E1-901C-1BE11345B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3205315" y="185518"/>
            <a:ext cx="5761704" cy="1148563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5400" b="1" i="1" dirty="0" smtClean="0">
                <a:ln w="28575">
                  <a:solidFill>
                    <a:srgbClr val="EFEFEF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Presented by</a:t>
            </a:r>
          </a:p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3794" y="1563329"/>
            <a:ext cx="4028158" cy="4935793"/>
            <a:chOff x="454756" y="2359140"/>
            <a:chExt cx="5149022" cy="41392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Flowchart: Process 3"/>
            <p:cNvSpPr/>
            <p:nvPr/>
          </p:nvSpPr>
          <p:spPr>
            <a:xfrm>
              <a:off x="454756" y="2359140"/>
              <a:ext cx="5149022" cy="4139236"/>
            </a:xfrm>
            <a:prstGeom prst="flowChartProcess">
              <a:avLst/>
            </a:prstGeom>
            <a:grpFill/>
            <a:ln w="76200">
              <a:solidFill>
                <a:srgbClr val="FFC000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Biplob</a:t>
              </a:r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kumar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das</a:t>
              </a:r>
            </a:p>
            <a:p>
              <a:pPr algn="ctr"/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Assistant Teacher</a:t>
              </a:r>
            </a:p>
            <a:p>
              <a:pPr algn="ctr"/>
              <a:r>
                <a:rPr lang="en-US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Lutia</a:t>
              </a:r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GPS</a:t>
              </a:r>
            </a:p>
            <a:p>
              <a:pPr algn="ctr"/>
              <a:r>
                <a:rPr lang="en-US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Lohagara,Narail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.</a:t>
              </a:r>
            </a:p>
            <a:p>
              <a:pPr algn="ctr"/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41" b="41649"/>
            <a:stretch/>
          </p:blipFill>
          <p:spPr>
            <a:xfrm>
              <a:off x="1618673" y="2488793"/>
              <a:ext cx="2645015" cy="194026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4884802" y="1563329"/>
            <a:ext cx="6992566" cy="4935794"/>
            <a:chOff x="4973292" y="1739708"/>
            <a:chExt cx="6264979" cy="4562768"/>
          </a:xfrm>
        </p:grpSpPr>
        <p:sp>
          <p:nvSpPr>
            <p:cNvPr id="7" name="Rectangle 6"/>
            <p:cNvSpPr/>
            <p:nvPr/>
          </p:nvSpPr>
          <p:spPr>
            <a:xfrm>
              <a:off x="4973292" y="1739708"/>
              <a:ext cx="6264979" cy="456276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600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Class:Four</a:t>
              </a:r>
              <a:endParaRPr lang="en-US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6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English For Today</a:t>
              </a:r>
              <a:endParaRPr lang="en-US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endParaRPr>
            </a:p>
            <a:p>
              <a:pPr algn="ctr"/>
              <a:r>
                <a:rPr lang="en-US" sz="36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Lesson unit: </a:t>
              </a:r>
              <a:r>
                <a:rPr lang="en-US" sz="36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  <a:endParaRPr lang="en-US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600" dirty="0" err="1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Lesson:S</a:t>
              </a:r>
              <a:r>
                <a:rPr lang="en-US" sz="36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 Sultan(part-2)</a:t>
              </a:r>
              <a:endParaRPr lang="en-US" sz="3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SM Sultan---------of Bangladesh.</a:t>
              </a:r>
              <a:endPara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60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Time:50 </a:t>
              </a:r>
              <a:r>
                <a:rPr lang="en-US" sz="36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minutes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4765B1-9FB3-4592-A05A-60326A8D4A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91"/>
            <a:stretch/>
          </p:blipFill>
          <p:spPr>
            <a:xfrm>
              <a:off x="7274133" y="1817206"/>
              <a:ext cx="1329095" cy="1381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86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875" y="495300"/>
            <a:ext cx="759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Match column A with column B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226633"/>
              </p:ext>
            </p:extLst>
          </p:nvPr>
        </p:nvGraphicFramePr>
        <p:xfrm>
          <a:off x="1953034" y="1723376"/>
          <a:ext cx="8616643" cy="46675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6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8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7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Column A</a:t>
                      </a:r>
                      <a:endParaRPr lang="en-US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Column B</a:t>
                      </a:r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59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1.Famous</a:t>
                      </a:r>
                      <a:endParaRPr lang="en-US" sz="3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a)A</a:t>
                      </a:r>
                      <a:r>
                        <a:rPr lang="en-US" sz="2800" baseline="0" dirty="0" smtClean="0"/>
                        <a:t> person who draws picture.</a:t>
                      </a:r>
                      <a:endParaRPr lang="en-US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57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2.Painter</a:t>
                      </a:r>
                      <a:endParaRPr lang="en-US" sz="3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b) Familiar</a:t>
                      </a:r>
                      <a:r>
                        <a:rPr lang="en-US" sz="2800" baseline="0" dirty="0" smtClean="0"/>
                        <a:t> or known.</a:t>
                      </a:r>
                      <a:endParaRPr lang="en-US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57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3.Travel</a:t>
                      </a:r>
                      <a:endParaRPr lang="en-US" sz="3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c) Round</a:t>
                      </a:r>
                      <a:r>
                        <a:rPr lang="en-US" sz="2800" baseline="0" dirty="0" smtClean="0"/>
                        <a:t> a place or thing.</a:t>
                      </a:r>
                      <a:endParaRPr lang="en-US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57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4.Around</a:t>
                      </a:r>
                      <a:endParaRPr lang="en-US" sz="3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d) Journey.</a:t>
                      </a:r>
                      <a:endParaRPr lang="en-US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57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5.Comeback</a:t>
                      </a:r>
                      <a:endParaRPr lang="en-US" sz="3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e) return.</a:t>
                      </a:r>
                      <a:endParaRPr lang="en-US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97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294" y="576907"/>
            <a:ext cx="517111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Fill in the </a:t>
            </a:r>
            <a:r>
              <a:rPr lang="en-US" sz="40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blanks:  </a:t>
            </a:r>
            <a:endParaRPr lang="en-US" sz="4000" dirty="0">
              <a:ln w="1905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16765" y="1999461"/>
            <a:ext cx="10083145" cy="3794257"/>
            <a:chOff x="1100455" y="2589396"/>
            <a:chExt cx="10083145" cy="37942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630459-CAFE-4DF1-AB94-5CEADD7B44B0}"/>
                </a:ext>
              </a:extLst>
            </p:cNvPr>
            <p:cNvSpPr/>
            <p:nvPr/>
          </p:nvSpPr>
          <p:spPr>
            <a:xfrm>
              <a:off x="1100455" y="2589396"/>
              <a:ext cx="10083145" cy="5232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1.People around the world know about Sultan and his ------------ </a:t>
              </a:r>
              <a:r>
                <a:rPr lang="en-US" sz="1200" b="1" dirty="0" smtClean="0">
                  <a:latin typeface="Muli"/>
                </a:rPr>
                <a:t>.</a:t>
              </a:r>
              <a:endParaRPr lang="en-US" sz="12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00455" y="3244333"/>
              <a:ext cx="1008314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2.He 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exhibited his 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-----------------.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CE7FC2-CFC8-4094-98DA-AC50B76AE26E}"/>
                </a:ext>
              </a:extLst>
            </p:cNvPr>
            <p:cNvSpPr/>
            <p:nvPr/>
          </p:nvSpPr>
          <p:spPr>
            <a:xfrm>
              <a:off x="1100455" y="4013774"/>
              <a:ext cx="8682642" cy="8309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3.Sultan loved ---------------------.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309E57-4BC6-4FBB-A81F-E330E0449C6D}"/>
                </a:ext>
              </a:extLst>
            </p:cNvPr>
            <p:cNvSpPr/>
            <p:nvPr/>
          </p:nvSpPr>
          <p:spPr>
            <a:xfrm>
              <a:off x="1131364" y="4967881"/>
              <a:ext cx="7981114" cy="6463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4.He established --------------------- for children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92485A-D63B-4B95-961F-F8DA6DA56C0B}"/>
                </a:ext>
              </a:extLst>
            </p:cNvPr>
            <p:cNvSpPr/>
            <p:nvPr/>
          </p:nvSpPr>
          <p:spPr>
            <a:xfrm>
              <a:off x="1100455" y="5737322"/>
              <a:ext cx="9409470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Every year,  there  is  a-----------------  in 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Narail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60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A62454-1A58-455F-86EA-603BBDF16214}"/>
              </a:ext>
            </a:extLst>
          </p:cNvPr>
          <p:cNvSpPr txBox="1"/>
          <p:nvPr/>
        </p:nvSpPr>
        <p:spPr>
          <a:xfrm>
            <a:off x="3047353" y="639164"/>
            <a:ext cx="5242109" cy="744675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Write “True” or “False”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16765" y="2028958"/>
            <a:ext cx="10102809" cy="3764760"/>
            <a:chOff x="1316765" y="2028958"/>
            <a:chExt cx="10102809" cy="37647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630459-CAFE-4DF1-AB94-5CEADD7B44B0}"/>
                </a:ext>
              </a:extLst>
            </p:cNvPr>
            <p:cNvSpPr/>
            <p:nvPr/>
          </p:nvSpPr>
          <p:spPr>
            <a:xfrm>
              <a:off x="1336429" y="2028958"/>
              <a:ext cx="7620932" cy="5232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1.People around the world know about Sultan  </a:t>
              </a:r>
              <a:r>
                <a:rPr lang="en-US" sz="1200" b="1" dirty="0" smtClean="0">
                  <a:latin typeface="Muli"/>
                </a:rPr>
                <a:t>.</a:t>
              </a:r>
              <a:endParaRPr lang="en-US" sz="12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36429" y="2683895"/>
              <a:ext cx="1008314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2.He 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exhibited 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his home work.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CE7FC2-CFC8-4094-98DA-AC50B76AE26E}"/>
                </a:ext>
              </a:extLst>
            </p:cNvPr>
            <p:cNvSpPr/>
            <p:nvPr/>
          </p:nvSpPr>
          <p:spPr>
            <a:xfrm>
              <a:off x="1336429" y="3453336"/>
              <a:ext cx="7207803" cy="8309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3.Sultan did not love  children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309E57-4BC6-4FBB-A81F-E330E0449C6D}"/>
                </a:ext>
              </a:extLst>
            </p:cNvPr>
            <p:cNvSpPr/>
            <p:nvPr/>
          </p:nvSpPr>
          <p:spPr>
            <a:xfrm>
              <a:off x="1316765" y="4392694"/>
              <a:ext cx="7558982" cy="6463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4.He established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shishusargo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for children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92485A-D63B-4B95-961F-F8DA6DA56C0B}"/>
                </a:ext>
              </a:extLst>
            </p:cNvPr>
            <p:cNvSpPr/>
            <p:nvPr/>
          </p:nvSpPr>
          <p:spPr>
            <a:xfrm>
              <a:off x="1316765" y="5147387"/>
              <a:ext cx="9409470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Every year,  there  is  an art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mela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in  </a:t>
              </a:r>
              <a:r>
                <a:rPr lang="en-US" sz="3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Narail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5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E8420F-4A12-4CC5-B9C9-9E309962E2ED}"/>
              </a:ext>
            </a:extLst>
          </p:cNvPr>
          <p:cNvSpPr txBox="1"/>
          <p:nvPr/>
        </p:nvSpPr>
        <p:spPr>
          <a:xfrm>
            <a:off x="1278194" y="2466862"/>
            <a:ext cx="9664504" cy="28007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 Who was SM Sultan?</a:t>
            </a:r>
          </a:p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 Where did SM Sultan born?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 When did SM Sultan  born?</a:t>
            </a:r>
          </a:p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 What did he like?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7084" y="786580"/>
            <a:ext cx="10540181" cy="10323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Ask and Answer these questions?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728" y="570233"/>
            <a:ext cx="3707078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 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ork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34" y="208053"/>
            <a:ext cx="3883743" cy="20337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E8420F-4A12-4CC5-B9C9-9E309962E2ED}"/>
              </a:ext>
            </a:extLst>
          </p:cNvPr>
          <p:cNvSpPr txBox="1"/>
          <p:nvPr/>
        </p:nvSpPr>
        <p:spPr>
          <a:xfrm>
            <a:off x="664462" y="3027303"/>
            <a:ext cx="11150688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01.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Where is in  Sultan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Mela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every year?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02.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did SM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Sultan establish for children?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03.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did SM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Sultan love 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04. What did he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exhibite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05.When did he die?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50733-9887-4B4E-BC2E-CA036B39CCB4}"/>
              </a:ext>
            </a:extLst>
          </p:cNvPr>
          <p:cNvSpPr txBox="1"/>
          <p:nvPr/>
        </p:nvSpPr>
        <p:spPr>
          <a:xfrm>
            <a:off x="2290917" y="275476"/>
            <a:ext cx="538807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5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54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endParaRPr lang="en-US" sz="40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0271" y="1814359"/>
            <a:ext cx="11130116" cy="4006338"/>
            <a:chOff x="570271" y="1814359"/>
            <a:chExt cx="11130116" cy="4006338"/>
          </a:xfrm>
        </p:grpSpPr>
        <p:sp>
          <p:nvSpPr>
            <p:cNvPr id="3" name="Rounded Rectangle 2"/>
            <p:cNvSpPr/>
            <p:nvPr/>
          </p:nvSpPr>
          <p:spPr>
            <a:xfrm>
              <a:off x="570271" y="1814359"/>
              <a:ext cx="11012129" cy="10074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GROUP –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A:rearrange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                         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swashurshigo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70271" y="3301949"/>
              <a:ext cx="11012129" cy="10074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GROUP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–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B: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rearrange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                                       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horejas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70271" y="4813198"/>
              <a:ext cx="11130116" cy="10074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GROUP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–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C:rearrange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                          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kanonnandan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960" y="319548"/>
            <a:ext cx="2895600" cy="830997"/>
          </a:xfrm>
          <a:prstGeom prst="rect">
            <a:avLst/>
          </a:prstGeom>
          <a:ln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Evaluation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195052" y="1509252"/>
            <a:ext cx="8128820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Make Sentences with the given words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0534" y="2612613"/>
            <a:ext cx="243594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famous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children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college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jashore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hospital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painting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0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87" y="594853"/>
            <a:ext cx="7433187" cy="55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0571" y="334249"/>
            <a:ext cx="4831080" cy="83099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76" y="1650711"/>
            <a:ext cx="3174865" cy="3304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DAA428-685A-4165-8332-379C985544E0}"/>
              </a:ext>
            </a:extLst>
          </p:cNvPr>
          <p:cNvSpPr txBox="1"/>
          <p:nvPr/>
        </p:nvSpPr>
        <p:spPr>
          <a:xfrm>
            <a:off x="1431824" y="5608072"/>
            <a:ext cx="9196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rite a short composition about S M Sultan.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0" y="480859"/>
            <a:ext cx="11065286" cy="58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757085" y="257808"/>
            <a:ext cx="6754761" cy="1040051"/>
          </a:xfrm>
          <a:prstGeom prst="downArrowCallou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Learning outcomes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E3B02-1F04-4445-A365-63A375C37624}"/>
              </a:ext>
            </a:extLst>
          </p:cNvPr>
          <p:cNvSpPr txBox="1"/>
          <p:nvPr/>
        </p:nvSpPr>
        <p:spPr>
          <a:xfrm>
            <a:off x="397658" y="1445342"/>
            <a:ext cx="11414258" cy="5016758"/>
          </a:xfrm>
          <a:prstGeom prst="rect">
            <a:avLst/>
          </a:prstGeom>
          <a:solidFill>
            <a:srgbClr val="00B0F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4:2:1Enjoy and understand simple stories.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the teacher and say words, phrases and sentences with proper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sounds,stress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intonation.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1.4.1 Read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 in the text with proper pronunciation ,stress and intonation.</a:t>
            </a:r>
          </a:p>
          <a:p>
            <a:pPr algn="l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6711" y="270132"/>
            <a:ext cx="10123220" cy="2964332"/>
            <a:chOff x="908389" y="53822"/>
            <a:chExt cx="10123220" cy="2964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F866C0B-23D7-472D-8870-1B61DC5CD2FF}"/>
                </a:ext>
              </a:extLst>
            </p:cNvPr>
            <p:cNvSpPr txBox="1"/>
            <p:nvPr/>
          </p:nvSpPr>
          <p:spPr>
            <a:xfrm>
              <a:off x="2525692" y="53822"/>
              <a:ext cx="7321235" cy="923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l"/>
              <a:r>
                <a:rPr lang="en-US" sz="5400" b="1" dirty="0">
                  <a:latin typeface="Times New Roman" panose="02020603050405020304" pitchFamily="18" charset="0"/>
                </a:rPr>
                <a:t>Good morning students.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CA8845-3A50-43F4-BDBA-57CADA56CC22}"/>
                </a:ext>
              </a:extLst>
            </p:cNvPr>
            <p:cNvSpPr txBox="1"/>
            <p:nvPr/>
          </p:nvSpPr>
          <p:spPr>
            <a:xfrm>
              <a:off x="2911950" y="1074323"/>
              <a:ext cx="6116098" cy="9233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l"/>
              <a:r>
                <a:rPr lang="en-US" sz="5400" b="1" dirty="0">
                  <a:latin typeface="Times New Roman" panose="02020603050405020304" pitchFamily="18" charset="0"/>
                </a:rPr>
                <a:t>How are you today?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95B0D6-B057-4F3B-8123-A309C3C3594F}"/>
                </a:ext>
              </a:extLst>
            </p:cNvPr>
            <p:cNvSpPr txBox="1"/>
            <p:nvPr/>
          </p:nvSpPr>
          <p:spPr>
            <a:xfrm>
              <a:off x="908389" y="2094824"/>
              <a:ext cx="10123220" cy="92333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l"/>
              <a:r>
                <a:rPr lang="en-US" sz="5400" b="1" dirty="0">
                  <a:latin typeface="Times New Roman" panose="02020603050405020304" pitchFamily="18" charset="0"/>
                </a:rPr>
                <a:t>Let’s sing the good morning song.</a:t>
              </a:r>
            </a:p>
          </p:txBody>
        </p:sp>
      </p:grpSp>
      <p:pic>
        <p:nvPicPr>
          <p:cNvPr id="6" name="Good Morning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8547" y="4031511"/>
            <a:ext cx="2438400" cy="137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57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245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 rot="16200000">
            <a:off x="-2062317" y="2809568"/>
            <a:ext cx="6435213" cy="1209368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Review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of Previous  Lessons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38727388"/>
              </p:ext>
            </p:extLst>
          </p:nvPr>
        </p:nvGraphicFramePr>
        <p:xfrm>
          <a:off x="4082847" y="305292"/>
          <a:ext cx="7955280" cy="621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61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4DF988-5908-4F6E-AD19-CB925F6D2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graphicEl>
                                              <a:dgm id="{3D4DF988-5908-4F6E-AD19-CB925F6D2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435D17-D236-4009-91EC-63FDFAB1A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A4435D17-D236-4009-91EC-63FDFAB1A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CB8020-1F6C-4FC1-B06E-C8D1A29A6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8CCB8020-1F6C-4FC1-B06E-C8D1A29A6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BC73CB-E7F1-4E72-B1ED-78FB63B47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96BC73CB-E7F1-4E72-B1ED-78FB63B477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B720E8-6431-41CA-A5B3-00C4D5B33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6EB720E8-6431-41CA-A5B3-00C4D5B33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C7176D-B41E-416B-9EB4-D2F6892F6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E8C7176D-B41E-416B-9EB4-D2F6892F6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7ACD38-C1A8-4AB5-9099-C96DC54F4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DC7ACD38-C1A8-4AB5-9099-C96DC54F4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D712C0-3D8B-46ED-90C7-35F996CBD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graphicEl>
                                              <a:dgm id="{27D712C0-3D8B-46ED-90C7-35F996CBD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A7C4D9-FB47-4AAC-A7DC-266C898C6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91A7C4D9-FB47-4AAC-A7DC-266C898C6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9BAFB5-AD58-4D9B-AF03-14468C80D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609BAFB5-AD58-4D9B-AF03-14468C80D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7667E5-3B47-46A2-9627-17E5FB912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graphicEl>
                                              <a:dgm id="{8D7667E5-3B47-46A2-9627-17E5FB912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8EF82-911C-4EAD-A70D-DF34A0CF2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graphicEl>
                                              <a:dgm id="{5DB8EF82-911C-4EAD-A70D-DF34A0CF2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F3987-F49E-40CB-860B-4694FEF71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graphicEl>
                                              <a:dgm id="{768F3987-F49E-40CB-860B-4694FEF71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6A0F53-B6BA-44FD-93AC-C91F73FD5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graphicEl>
                                              <a:dgm id="{B16A0F53-B6BA-44FD-93AC-C91F73FD5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391024-CED9-4D89-9C1A-94C6CB5E9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">
                                            <p:graphicEl>
                                              <a:dgm id="{8E391024-CED9-4D89-9C1A-94C6CB5E9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EB4283-7C66-447B-AE1A-8FE170004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">
                                            <p:graphicEl>
                                              <a:dgm id="{09EB4283-7C66-447B-AE1A-8FE170004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8125F-5ECE-4AEA-96C8-9329D8835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">
                                            <p:graphicEl>
                                              <a:dgm id="{4A78125F-5ECE-4AEA-96C8-9329D8835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0C80A9-2098-4BB3-8C8F-2EE7E6481E83}"/>
              </a:ext>
            </a:extLst>
          </p:cNvPr>
          <p:cNvSpPr txBox="1"/>
          <p:nvPr/>
        </p:nvSpPr>
        <p:spPr>
          <a:xfrm>
            <a:off x="2246672" y="163461"/>
            <a:ext cx="6700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Lets see some picture..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67033" y="1155596"/>
            <a:ext cx="11518490" cy="5176377"/>
            <a:chOff x="467033" y="1155596"/>
            <a:chExt cx="11518490" cy="51763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7230" r="6520"/>
            <a:stretch/>
          </p:blipFill>
          <p:spPr>
            <a:xfrm>
              <a:off x="467033" y="1179868"/>
              <a:ext cx="2911357" cy="189025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3943" y="1179868"/>
              <a:ext cx="2589253" cy="189025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8749" y="1179868"/>
              <a:ext cx="2381250" cy="19145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033" y="3199099"/>
              <a:ext cx="8033584" cy="313287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65551" y="1155596"/>
              <a:ext cx="3319972" cy="19387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59999" y="3222485"/>
              <a:ext cx="3425524" cy="3109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12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46F7D-7C00-4E23-BDB1-B8DC5F1E245F}"/>
              </a:ext>
            </a:extLst>
          </p:cNvPr>
          <p:cNvSpPr txBox="1"/>
          <p:nvPr/>
        </p:nvSpPr>
        <p:spPr>
          <a:xfrm>
            <a:off x="2827356" y="291336"/>
            <a:ext cx="6061005" cy="1015663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Declaration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295A0-D65C-485C-AB05-6A2B5F738CED}"/>
              </a:ext>
            </a:extLst>
          </p:cNvPr>
          <p:cNvSpPr txBox="1"/>
          <p:nvPr/>
        </p:nvSpPr>
        <p:spPr>
          <a:xfrm>
            <a:off x="2742696" y="5230185"/>
            <a:ext cx="6214491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n-US" sz="8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SM </a:t>
            </a:r>
            <a:r>
              <a:rPr lang="en-US" sz="8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355" y="1759205"/>
            <a:ext cx="6061005" cy="3274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67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5238" y="412955"/>
            <a:ext cx="10550013" cy="6125497"/>
            <a:chOff x="230668" y="324463"/>
            <a:chExt cx="11540372" cy="61712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7FC65F-0101-496A-9F1A-13FE696DC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68" y="324463"/>
              <a:ext cx="11540372" cy="61712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F60532-D414-4C8C-8F0E-EB34DBACF251}"/>
                </a:ext>
              </a:extLst>
            </p:cNvPr>
            <p:cNvSpPr txBox="1"/>
            <p:nvPr/>
          </p:nvSpPr>
          <p:spPr>
            <a:xfrm>
              <a:off x="6229139" y="483516"/>
              <a:ext cx="5541900" cy="89618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Teacher’s reading: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6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030" y="358109"/>
            <a:ext cx="11612936" cy="5147956"/>
            <a:chOff x="422030" y="358109"/>
            <a:chExt cx="11612936" cy="51479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030" y="358109"/>
              <a:ext cx="3422383" cy="514795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6309" y="358109"/>
              <a:ext cx="3414866" cy="51479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22894" r="23636"/>
            <a:stretch/>
          </p:blipFill>
          <p:spPr>
            <a:xfrm>
              <a:off x="7807238" y="358109"/>
              <a:ext cx="4227728" cy="5147956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D630459-CAFE-4DF1-AB94-5CEADD7B44B0}"/>
              </a:ext>
            </a:extLst>
          </p:cNvPr>
          <p:cNvSpPr/>
          <p:nvPr/>
        </p:nvSpPr>
        <p:spPr>
          <a:xfrm>
            <a:off x="1198778" y="6099512"/>
            <a:ext cx="9796208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around the world know about Sultan and his paintings </a:t>
            </a:r>
            <a:r>
              <a:rPr lang="en-US" sz="1200" b="1" dirty="0" smtClean="0">
                <a:latin typeface="Muli"/>
              </a:rPr>
              <a:t>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6527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493</Words>
  <Application>Microsoft Office PowerPoint</Application>
  <PresentationFormat>Widescreen</PresentationFormat>
  <Paragraphs>125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Muli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94</cp:revision>
  <dcterms:created xsi:type="dcterms:W3CDTF">2020-07-12T14:51:40Z</dcterms:created>
  <dcterms:modified xsi:type="dcterms:W3CDTF">2020-07-13T17:19:01Z</dcterms:modified>
</cp:coreProperties>
</file>