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4" r:id="rId5"/>
    <p:sldId id="265" r:id="rId6"/>
    <p:sldId id="260" r:id="rId7"/>
    <p:sldId id="262" r:id="rId8"/>
    <p:sldId id="266" r:id="rId9"/>
    <p:sldId id="267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129" autoAdjust="0"/>
  </p:normalViewPr>
  <p:slideViewPr>
    <p:cSldViewPr>
      <p:cViewPr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12AF9-84C0-4A9F-B417-F3088751B9EC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2670CA-5D68-40FC-80A8-7D6B2A10D2E0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38B7A31-C4A9-4CEB-9C0D-96BDB90B62DC}" type="parTrans" cxnId="{E4F798BF-9FEC-4127-8A73-41B153863FCE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AAC27A1-0D12-49C4-BD00-711238E6FD5C}" type="sibTrans" cxnId="{E4F798BF-9FEC-4127-8A73-41B153863FCE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907CFE-FB3B-4FD5-B57C-8B6716FD3F93}">
      <dgm:prSet phldrT="[Text]" custT="1"/>
      <dgm:spPr/>
      <dgm:t>
        <a:bodyPr/>
        <a:lstStyle/>
        <a:p>
          <a:r>
            <a:rPr lang="bn-BD" sz="1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আলো ও ছায়া কত বয়সসে রচনা  করে</a:t>
          </a:r>
          <a:endParaRPr lang="en-US" sz="1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9CB2D69-F795-4806-977B-ECF5F383D1BC}" type="parTrans" cxnId="{6C6E52A0-8367-42B9-9B41-03DB84D4FFC7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6340F7B-6887-493F-909B-81A06428D118}" type="sibTrans" cxnId="{6C6E52A0-8367-42B9-9B41-03DB84D4FFC7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3752B9D-33D1-4281-AB89-FE301CD2C382}">
      <dgm:prSet phldrT="[Text]" custT="1"/>
      <dgm:spPr/>
      <dgm:t>
        <a:bodyPr/>
        <a:lstStyle/>
        <a:p>
          <a:r>
            <a:rPr lang="bn-BD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46A8A7-D324-4A58-A050-081697904192}" type="parTrans" cxnId="{21E5DFDC-1F19-491D-B0E9-44CC69292ED9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FBFE15-0617-4859-99E1-B1494D71F61D}" type="sibTrans" cxnId="{21E5DFDC-1F19-491D-B0E9-44CC69292ED9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AE206A9-6864-4C22-979E-990D860AEBAC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77C3562-2156-4B5C-B9C2-E3F97BBDE084}" type="parTrans" cxnId="{21DFBFCF-BA7B-4CE1-A755-E77988BC341A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EF96C90-8AB5-492F-AEA8-BB12438FDC83}" type="sibTrans" cxnId="{21DFBFCF-BA7B-4CE1-A755-E77988BC341A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90863A4-5F88-416C-9971-5527833A87E3}">
      <dgm:prSet phldrT="[Text]" custT="1"/>
      <dgm:spPr/>
      <dgm:t>
        <a:bodyPr/>
        <a:lstStyle/>
        <a:p>
          <a:r>
            <a:rPr lang="bn-BD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গ্রন্থ</a:t>
          </a:r>
          <a:endParaRPr lang="en-US" sz="4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D4ED980-44AE-4F6A-8667-A8821CF6219D}" type="sibTrans" cxnId="{31CC15B5-EDD2-432D-B6F8-65DD94A067A7}">
      <dgm:prSet custT="1"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A82469B-4EFF-4025-A307-0C0BFBF39237}" type="parTrans" cxnId="{31CC15B5-EDD2-432D-B6F8-65DD94A067A7}">
      <dgm:prSet/>
      <dgm:spPr/>
      <dgm:t>
        <a:bodyPr/>
        <a:lstStyle/>
        <a:p>
          <a:endParaRPr lang="en-US" sz="4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D6E8057-AF95-41D1-8915-5EDC4F56B5A9}" type="pres">
      <dgm:prSet presAssocID="{D7412AF9-84C0-4A9F-B417-F3088751B9E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92171F-5D9E-40BA-85D4-AB4C8C0338C4}" type="pres">
      <dgm:prSet presAssocID="{962670CA-5D68-40FC-80A8-7D6B2A10D2E0}" presName="node" presStyleLbl="node1" presStyleIdx="0" presStyleCnt="5" custScaleX="152526" custRadScaleRad="90949" custRadScaleInc="-275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1C613F-EF20-42AE-8517-0EB4F299ECBC}" type="pres">
      <dgm:prSet presAssocID="{0AAC27A1-0D12-49C4-BD00-711238E6FD5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E3C2ACE-7633-4543-B6AB-3936EB245B0D}" type="pres">
      <dgm:prSet presAssocID="{0AAC27A1-0D12-49C4-BD00-711238E6FD5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D015F8F-E226-45CC-86AF-381A2A2F9F9F}" type="pres">
      <dgm:prSet presAssocID="{11907CFE-FB3B-4FD5-B57C-8B6716FD3F93}" presName="node" presStyleLbl="node1" presStyleIdx="1" presStyleCnt="5" custScaleX="139282" custScaleY="142329" custRadScaleRad="123140" custRadScaleInc="6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C3566E-F018-4C95-855F-1EC6E6EDB510}" type="pres">
      <dgm:prSet presAssocID="{86340F7B-6887-493F-909B-81A06428D118}" presName="sibTrans" presStyleLbl="sibTrans2D1" presStyleIdx="1" presStyleCnt="5"/>
      <dgm:spPr/>
      <dgm:t>
        <a:bodyPr/>
        <a:lstStyle/>
        <a:p>
          <a:endParaRPr lang="en-US"/>
        </a:p>
      </dgm:t>
    </dgm:pt>
    <dgm:pt modelId="{583F4760-F665-43E0-B34F-B6C191DCBB8A}" type="pres">
      <dgm:prSet presAssocID="{86340F7B-6887-493F-909B-81A06428D118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286BDE5-743C-4566-9670-532F5DA284EF}" type="pres">
      <dgm:prSet presAssocID="{B3752B9D-33D1-4281-AB89-FE301CD2C382}" presName="node" presStyleLbl="node1" presStyleIdx="2" presStyleCnt="5" custScaleX="126143" custScaleY="104208" custRadScaleRad="98087" custRadScaleInc="-214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D05E2-138A-48EC-B711-9A395FE304B3}" type="pres">
      <dgm:prSet presAssocID="{71FBFE15-0617-4859-99E1-B1494D71F61D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011452D-B217-459E-BC50-0822A900132C}" type="pres">
      <dgm:prSet presAssocID="{71FBFE15-0617-4859-99E1-B1494D71F61D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C0B1C75-5FFA-4865-AE01-B91B939C3AEA}" type="pres">
      <dgm:prSet presAssocID="{A90863A4-5F88-416C-9971-5527833A87E3}" presName="node" presStyleLbl="node1" presStyleIdx="3" presStyleCnt="5" custScaleX="112290" custRadScaleRad="110985" custRadScaleInc="240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59EFA6-4CDA-49D2-BAC8-9706DA92F00B}" type="pres">
      <dgm:prSet presAssocID="{DD4ED980-44AE-4F6A-8667-A8821CF6219D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E78D369-125D-4D78-83F5-3AD766897217}" type="pres">
      <dgm:prSet presAssocID="{DD4ED980-44AE-4F6A-8667-A8821CF6219D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87CEF27B-3F47-4B7C-855D-289CDD79B5BC}" type="pres">
      <dgm:prSet presAssocID="{4AE206A9-6864-4C22-979E-990D860AEBAC}" presName="node" presStyleLbl="node1" presStyleIdx="4" presStyleCnt="5" custScaleX="107228" custRadScaleRad="123427" custRadScaleInc="-20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88C6B-1EF3-47A2-836D-4BBA1661FE72}" type="pres">
      <dgm:prSet presAssocID="{2EF96C90-8AB5-492F-AEA8-BB12438FDC8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7AC7584B-BB24-4CFD-A9BD-846C8C438F0B}" type="pres">
      <dgm:prSet presAssocID="{2EF96C90-8AB5-492F-AEA8-BB12438FDC83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E4F798BF-9FEC-4127-8A73-41B153863FCE}" srcId="{D7412AF9-84C0-4A9F-B417-F3088751B9EC}" destId="{962670CA-5D68-40FC-80A8-7D6B2A10D2E0}" srcOrd="0" destOrd="0" parTransId="{638B7A31-C4A9-4CEB-9C0D-96BDB90B62DC}" sibTransId="{0AAC27A1-0D12-49C4-BD00-711238E6FD5C}"/>
    <dgm:cxn modelId="{21E5DFDC-1F19-491D-B0E9-44CC69292ED9}" srcId="{D7412AF9-84C0-4A9F-B417-F3088751B9EC}" destId="{B3752B9D-33D1-4281-AB89-FE301CD2C382}" srcOrd="2" destOrd="0" parTransId="{A046A8A7-D324-4A58-A050-081697904192}" sibTransId="{71FBFE15-0617-4859-99E1-B1494D71F61D}"/>
    <dgm:cxn modelId="{6EF5D4CD-5755-46D4-8F15-8E19DD5FB964}" type="presOf" srcId="{962670CA-5D68-40FC-80A8-7D6B2A10D2E0}" destId="{F792171F-5D9E-40BA-85D4-AB4C8C0338C4}" srcOrd="0" destOrd="0" presId="urn:microsoft.com/office/officeart/2005/8/layout/cycle2"/>
    <dgm:cxn modelId="{15C5337E-9AAF-4235-89EB-FD12A31BD192}" type="presOf" srcId="{2EF96C90-8AB5-492F-AEA8-BB12438FDC83}" destId="{7AC7584B-BB24-4CFD-A9BD-846C8C438F0B}" srcOrd="1" destOrd="0" presId="urn:microsoft.com/office/officeart/2005/8/layout/cycle2"/>
    <dgm:cxn modelId="{31CC15B5-EDD2-432D-B6F8-65DD94A067A7}" srcId="{D7412AF9-84C0-4A9F-B417-F3088751B9EC}" destId="{A90863A4-5F88-416C-9971-5527833A87E3}" srcOrd="3" destOrd="0" parTransId="{DA82469B-4EFF-4025-A307-0C0BFBF39237}" sibTransId="{DD4ED980-44AE-4F6A-8667-A8821CF6219D}"/>
    <dgm:cxn modelId="{F38AF5F9-ED86-457E-807C-DFFE7979EFBD}" type="presOf" srcId="{0AAC27A1-0D12-49C4-BD00-711238E6FD5C}" destId="{C51C613F-EF20-42AE-8517-0EB4F299ECBC}" srcOrd="0" destOrd="0" presId="urn:microsoft.com/office/officeart/2005/8/layout/cycle2"/>
    <dgm:cxn modelId="{6C6E52A0-8367-42B9-9B41-03DB84D4FFC7}" srcId="{D7412AF9-84C0-4A9F-B417-F3088751B9EC}" destId="{11907CFE-FB3B-4FD5-B57C-8B6716FD3F93}" srcOrd="1" destOrd="0" parTransId="{89CB2D69-F795-4806-977B-ECF5F383D1BC}" sibTransId="{86340F7B-6887-493F-909B-81A06428D118}"/>
    <dgm:cxn modelId="{9E4F3A9F-ECDA-4B45-965A-04A574632300}" type="presOf" srcId="{71FBFE15-0617-4859-99E1-B1494D71F61D}" destId="{F51D05E2-138A-48EC-B711-9A395FE304B3}" srcOrd="0" destOrd="0" presId="urn:microsoft.com/office/officeart/2005/8/layout/cycle2"/>
    <dgm:cxn modelId="{21DFBFCF-BA7B-4CE1-A755-E77988BC341A}" srcId="{D7412AF9-84C0-4A9F-B417-F3088751B9EC}" destId="{4AE206A9-6864-4C22-979E-990D860AEBAC}" srcOrd="4" destOrd="0" parTransId="{577C3562-2156-4B5C-B9C2-E3F97BBDE084}" sibTransId="{2EF96C90-8AB5-492F-AEA8-BB12438FDC83}"/>
    <dgm:cxn modelId="{66CF1BD4-49F1-43C4-A02C-9FA89F21458D}" type="presOf" srcId="{B3752B9D-33D1-4281-AB89-FE301CD2C382}" destId="{C286BDE5-743C-4566-9670-532F5DA284EF}" srcOrd="0" destOrd="0" presId="urn:microsoft.com/office/officeart/2005/8/layout/cycle2"/>
    <dgm:cxn modelId="{5858C41B-04C8-44A7-A080-D668DECC30B3}" type="presOf" srcId="{DD4ED980-44AE-4F6A-8667-A8821CF6219D}" destId="{AE78D369-125D-4D78-83F5-3AD766897217}" srcOrd="1" destOrd="0" presId="urn:microsoft.com/office/officeart/2005/8/layout/cycle2"/>
    <dgm:cxn modelId="{AC815529-6F87-4121-A0B1-3C395C66AE7C}" type="presOf" srcId="{A90863A4-5F88-416C-9971-5527833A87E3}" destId="{5C0B1C75-5FFA-4865-AE01-B91B939C3AEA}" srcOrd="0" destOrd="0" presId="urn:microsoft.com/office/officeart/2005/8/layout/cycle2"/>
    <dgm:cxn modelId="{20961436-9CA0-45DD-A5B8-F88E7D345728}" type="presOf" srcId="{4AE206A9-6864-4C22-979E-990D860AEBAC}" destId="{87CEF27B-3F47-4B7C-855D-289CDD79B5BC}" srcOrd="0" destOrd="0" presId="urn:microsoft.com/office/officeart/2005/8/layout/cycle2"/>
    <dgm:cxn modelId="{103AC1ED-6E37-4025-950B-500E3EA8F3FF}" type="presOf" srcId="{DD4ED980-44AE-4F6A-8667-A8821CF6219D}" destId="{B259EFA6-4CDA-49D2-BAC8-9706DA92F00B}" srcOrd="0" destOrd="0" presId="urn:microsoft.com/office/officeart/2005/8/layout/cycle2"/>
    <dgm:cxn modelId="{DB307289-A924-4081-8823-6201E4670DDA}" type="presOf" srcId="{D7412AF9-84C0-4A9F-B417-F3088751B9EC}" destId="{9D6E8057-AF95-41D1-8915-5EDC4F56B5A9}" srcOrd="0" destOrd="0" presId="urn:microsoft.com/office/officeart/2005/8/layout/cycle2"/>
    <dgm:cxn modelId="{F5841E74-D5AD-47CB-88B3-699CAF7BA913}" type="presOf" srcId="{11907CFE-FB3B-4FD5-B57C-8B6716FD3F93}" destId="{5D015F8F-E226-45CC-86AF-381A2A2F9F9F}" srcOrd="0" destOrd="0" presId="urn:microsoft.com/office/officeart/2005/8/layout/cycle2"/>
    <dgm:cxn modelId="{A3040061-9D13-426E-AC06-EB42F33EDCF1}" type="presOf" srcId="{71FBFE15-0617-4859-99E1-B1494D71F61D}" destId="{7011452D-B217-459E-BC50-0822A900132C}" srcOrd="1" destOrd="0" presId="urn:microsoft.com/office/officeart/2005/8/layout/cycle2"/>
    <dgm:cxn modelId="{D728A85F-6E3E-4FFB-B3D7-1880B4C22F79}" type="presOf" srcId="{0AAC27A1-0D12-49C4-BD00-711238E6FD5C}" destId="{2E3C2ACE-7633-4543-B6AB-3936EB245B0D}" srcOrd="1" destOrd="0" presId="urn:microsoft.com/office/officeart/2005/8/layout/cycle2"/>
    <dgm:cxn modelId="{729BF01D-BDC7-443F-BA1D-EB1F9B4FCF6A}" type="presOf" srcId="{2EF96C90-8AB5-492F-AEA8-BB12438FDC83}" destId="{7B188C6B-1EF3-47A2-836D-4BBA1661FE72}" srcOrd="0" destOrd="0" presId="urn:microsoft.com/office/officeart/2005/8/layout/cycle2"/>
    <dgm:cxn modelId="{F158AE1E-1364-4245-8B80-F6394E94E84E}" type="presOf" srcId="{86340F7B-6887-493F-909B-81A06428D118}" destId="{02C3566E-F018-4C95-855F-1EC6E6EDB510}" srcOrd="0" destOrd="0" presId="urn:microsoft.com/office/officeart/2005/8/layout/cycle2"/>
    <dgm:cxn modelId="{CFC456AA-4D1D-45D1-9740-9A9D7895D83D}" type="presOf" srcId="{86340F7B-6887-493F-909B-81A06428D118}" destId="{583F4760-F665-43E0-B34F-B6C191DCBB8A}" srcOrd="1" destOrd="0" presId="urn:microsoft.com/office/officeart/2005/8/layout/cycle2"/>
    <dgm:cxn modelId="{A4EC21C7-C5F7-4E8E-A72D-8C6C04C8A74B}" type="presParOf" srcId="{9D6E8057-AF95-41D1-8915-5EDC4F56B5A9}" destId="{F792171F-5D9E-40BA-85D4-AB4C8C0338C4}" srcOrd="0" destOrd="0" presId="urn:microsoft.com/office/officeart/2005/8/layout/cycle2"/>
    <dgm:cxn modelId="{EB18A1D1-DD96-4EE6-BFB4-D1E01E20D7B9}" type="presParOf" srcId="{9D6E8057-AF95-41D1-8915-5EDC4F56B5A9}" destId="{C51C613F-EF20-42AE-8517-0EB4F299ECBC}" srcOrd="1" destOrd="0" presId="urn:microsoft.com/office/officeart/2005/8/layout/cycle2"/>
    <dgm:cxn modelId="{B9555DC7-2DB9-4AE7-93CB-A511219F4C88}" type="presParOf" srcId="{C51C613F-EF20-42AE-8517-0EB4F299ECBC}" destId="{2E3C2ACE-7633-4543-B6AB-3936EB245B0D}" srcOrd="0" destOrd="0" presId="urn:microsoft.com/office/officeart/2005/8/layout/cycle2"/>
    <dgm:cxn modelId="{A5450CAC-D3B5-4E5C-A6E4-D022976911C4}" type="presParOf" srcId="{9D6E8057-AF95-41D1-8915-5EDC4F56B5A9}" destId="{5D015F8F-E226-45CC-86AF-381A2A2F9F9F}" srcOrd="2" destOrd="0" presId="urn:microsoft.com/office/officeart/2005/8/layout/cycle2"/>
    <dgm:cxn modelId="{B25CF1F3-1594-49C9-8295-345DB394DDF2}" type="presParOf" srcId="{9D6E8057-AF95-41D1-8915-5EDC4F56B5A9}" destId="{02C3566E-F018-4C95-855F-1EC6E6EDB510}" srcOrd="3" destOrd="0" presId="urn:microsoft.com/office/officeart/2005/8/layout/cycle2"/>
    <dgm:cxn modelId="{31B3855B-642A-41DE-9FAB-4E3577C0EA99}" type="presParOf" srcId="{02C3566E-F018-4C95-855F-1EC6E6EDB510}" destId="{583F4760-F665-43E0-B34F-B6C191DCBB8A}" srcOrd="0" destOrd="0" presId="urn:microsoft.com/office/officeart/2005/8/layout/cycle2"/>
    <dgm:cxn modelId="{D0CCA577-7291-4FF3-A0AA-22566D743087}" type="presParOf" srcId="{9D6E8057-AF95-41D1-8915-5EDC4F56B5A9}" destId="{C286BDE5-743C-4566-9670-532F5DA284EF}" srcOrd="4" destOrd="0" presId="urn:microsoft.com/office/officeart/2005/8/layout/cycle2"/>
    <dgm:cxn modelId="{10F0DCE3-B24A-4372-B709-55D40B12ABD7}" type="presParOf" srcId="{9D6E8057-AF95-41D1-8915-5EDC4F56B5A9}" destId="{F51D05E2-138A-48EC-B711-9A395FE304B3}" srcOrd="5" destOrd="0" presId="urn:microsoft.com/office/officeart/2005/8/layout/cycle2"/>
    <dgm:cxn modelId="{4F5A6FA7-25B5-4FEC-A52F-B8A55ACA6372}" type="presParOf" srcId="{F51D05E2-138A-48EC-B711-9A395FE304B3}" destId="{7011452D-B217-459E-BC50-0822A900132C}" srcOrd="0" destOrd="0" presId="urn:microsoft.com/office/officeart/2005/8/layout/cycle2"/>
    <dgm:cxn modelId="{E0B253CE-E4DF-4607-88C5-194D0CF9AB7B}" type="presParOf" srcId="{9D6E8057-AF95-41D1-8915-5EDC4F56B5A9}" destId="{5C0B1C75-5FFA-4865-AE01-B91B939C3AEA}" srcOrd="6" destOrd="0" presId="urn:microsoft.com/office/officeart/2005/8/layout/cycle2"/>
    <dgm:cxn modelId="{327BC2C7-CF8D-4B4A-9ABD-2E5B031EE435}" type="presParOf" srcId="{9D6E8057-AF95-41D1-8915-5EDC4F56B5A9}" destId="{B259EFA6-4CDA-49D2-BAC8-9706DA92F00B}" srcOrd="7" destOrd="0" presId="urn:microsoft.com/office/officeart/2005/8/layout/cycle2"/>
    <dgm:cxn modelId="{4AEA7293-BB6A-4E79-952D-084658DC93C2}" type="presParOf" srcId="{B259EFA6-4CDA-49D2-BAC8-9706DA92F00B}" destId="{AE78D369-125D-4D78-83F5-3AD766897217}" srcOrd="0" destOrd="0" presId="urn:microsoft.com/office/officeart/2005/8/layout/cycle2"/>
    <dgm:cxn modelId="{5B1C8B6B-2195-4732-AB07-221DB185B809}" type="presParOf" srcId="{9D6E8057-AF95-41D1-8915-5EDC4F56B5A9}" destId="{87CEF27B-3F47-4B7C-855D-289CDD79B5BC}" srcOrd="8" destOrd="0" presId="urn:microsoft.com/office/officeart/2005/8/layout/cycle2"/>
    <dgm:cxn modelId="{68C54810-936B-4E4C-915C-907649D0E731}" type="presParOf" srcId="{9D6E8057-AF95-41D1-8915-5EDC4F56B5A9}" destId="{7B188C6B-1EF3-47A2-836D-4BBA1661FE72}" srcOrd="9" destOrd="0" presId="urn:microsoft.com/office/officeart/2005/8/layout/cycle2"/>
    <dgm:cxn modelId="{89886FE3-B1BD-434F-8E4E-377748C23660}" type="presParOf" srcId="{7B188C6B-1EF3-47A2-836D-4BBA1661FE72}" destId="{7AC7584B-BB24-4CFD-A9BD-846C8C438F0B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BADA0-4CD9-4D26-8491-4F376507359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81FCCF-DD27-4FB5-86D8-493F040160F7}" type="pres">
      <dgm:prSet presAssocID="{031BADA0-4CD9-4D26-8491-4F37650735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AEAD1D50-99FF-4C52-ADA0-BBAAB7397DD0}" type="presOf" srcId="{031BADA0-4CD9-4D26-8491-4F3765073595}" destId="{2781FCCF-DD27-4FB5-86D8-493F040160F7}" srcOrd="0" destOrd="0" presId="urn:microsoft.com/office/officeart/2005/8/layout/cycle2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92171F-5D9E-40BA-85D4-AB4C8C0338C4}">
      <dsp:nvSpPr>
        <dsp:cNvPr id="0" name=""/>
        <dsp:cNvSpPr/>
      </dsp:nvSpPr>
      <dsp:spPr>
        <a:xfrm>
          <a:off x="2615249" y="163324"/>
          <a:ext cx="2025109" cy="132771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1819" y="357763"/>
        <a:ext cx="1431969" cy="938836"/>
      </dsp:txXfrm>
    </dsp:sp>
    <dsp:sp modelId="{C51C613F-EF20-42AE-8517-0EB4F299ECBC}">
      <dsp:nvSpPr>
        <dsp:cNvPr id="0" name=""/>
        <dsp:cNvSpPr/>
      </dsp:nvSpPr>
      <dsp:spPr>
        <a:xfrm rot="1367500">
          <a:off x="4571759" y="1055685"/>
          <a:ext cx="266141" cy="448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574876" y="1129841"/>
        <a:ext cx="186299" cy="268861"/>
      </dsp:txXfrm>
    </dsp:sp>
    <dsp:sp modelId="{5D015F8F-E226-45CC-86AF-381A2A2F9F9F}">
      <dsp:nvSpPr>
        <dsp:cNvPr id="0" name=""/>
        <dsp:cNvSpPr/>
      </dsp:nvSpPr>
      <dsp:spPr>
        <a:xfrm>
          <a:off x="4824592" y="899124"/>
          <a:ext cx="2156181" cy="1767878"/>
        </a:xfrm>
        <a:prstGeom prst="ellipse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আলো ও ছায়া কত বয়সসে রচনা  করে</a:t>
          </a:r>
          <a:endParaRPr lang="en-US" sz="28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140357" y="1158024"/>
        <a:ext cx="1524651" cy="1250078"/>
      </dsp:txXfrm>
    </dsp:sp>
    <dsp:sp modelId="{02C3566E-F018-4C95-855F-1EC6E6EDB510}">
      <dsp:nvSpPr>
        <dsp:cNvPr id="0" name=""/>
        <dsp:cNvSpPr/>
      </dsp:nvSpPr>
      <dsp:spPr>
        <a:xfrm rot="6961340">
          <a:off x="5342171" y="2525476"/>
          <a:ext cx="177339" cy="448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5380442" y="2591193"/>
        <a:ext cx="124137" cy="268861"/>
      </dsp:txXfrm>
    </dsp:sp>
    <dsp:sp modelId="{C286BDE5-743C-4566-9670-532F5DA284EF}">
      <dsp:nvSpPr>
        <dsp:cNvPr id="0" name=""/>
        <dsp:cNvSpPr/>
      </dsp:nvSpPr>
      <dsp:spPr>
        <a:xfrm>
          <a:off x="4204603" y="2854163"/>
          <a:ext cx="1674818" cy="1383584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স্বীকৃতি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49874" y="3056784"/>
        <a:ext cx="1184276" cy="978342"/>
      </dsp:txXfrm>
    </dsp:sp>
    <dsp:sp modelId="{F51D05E2-138A-48EC-B711-9A395FE304B3}">
      <dsp:nvSpPr>
        <dsp:cNvPr id="0" name=""/>
        <dsp:cNvSpPr/>
      </dsp:nvSpPr>
      <dsp:spPr>
        <a:xfrm rot="10609821">
          <a:off x="3538519" y="3392080"/>
          <a:ext cx="472492" cy="448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3672847" y="3477984"/>
        <a:ext cx="338061" cy="268861"/>
      </dsp:txXfrm>
    </dsp:sp>
    <dsp:sp modelId="{5C0B1C75-5FFA-4865-AE01-B91B939C3AEA}">
      <dsp:nvSpPr>
        <dsp:cNvPr id="0" name=""/>
        <dsp:cNvSpPr/>
      </dsp:nvSpPr>
      <dsp:spPr>
        <a:xfrm>
          <a:off x="1826894" y="3018862"/>
          <a:ext cx="1490890" cy="1327714"/>
        </a:xfrm>
        <a:prstGeom prst="ellipse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গ্রন্থ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045230" y="3213301"/>
        <a:ext cx="1054218" cy="938836"/>
      </dsp:txXfrm>
    </dsp:sp>
    <dsp:sp modelId="{B259EFA6-4CDA-49D2-BAC8-9706DA92F00B}">
      <dsp:nvSpPr>
        <dsp:cNvPr id="0" name=""/>
        <dsp:cNvSpPr/>
      </dsp:nvSpPr>
      <dsp:spPr>
        <a:xfrm rot="14821461">
          <a:off x="2067061" y="2599789"/>
          <a:ext cx="282273" cy="448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 rot="10800000">
        <a:off x="2125929" y="2728392"/>
        <a:ext cx="197591" cy="268861"/>
      </dsp:txXfrm>
    </dsp:sp>
    <dsp:sp modelId="{87CEF27B-3F47-4B7C-855D-289CDD79B5BC}">
      <dsp:nvSpPr>
        <dsp:cNvPr id="0" name=""/>
        <dsp:cNvSpPr/>
      </dsp:nvSpPr>
      <dsp:spPr>
        <a:xfrm>
          <a:off x="1127552" y="1290106"/>
          <a:ext cx="1423681" cy="1327714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মৃত</a:t>
          </a:r>
          <a:endParaRPr lang="en-US" sz="4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6045" y="1484545"/>
        <a:ext cx="1006695" cy="938836"/>
      </dsp:txXfrm>
    </dsp:sp>
    <dsp:sp modelId="{7B188C6B-1EF3-47A2-836D-4BBA1661FE72}">
      <dsp:nvSpPr>
        <dsp:cNvPr id="0" name=""/>
        <dsp:cNvSpPr/>
      </dsp:nvSpPr>
      <dsp:spPr>
        <a:xfrm rot="19667229">
          <a:off x="2509720" y="1215126"/>
          <a:ext cx="293465" cy="4481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000" kern="120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16496" y="1328212"/>
        <a:ext cx="205426" cy="268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13-Jul-20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1066800"/>
            <a:ext cx="4953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62200" y="2033587"/>
            <a:ext cx="5029200" cy="27908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237" y="3424237"/>
            <a:ext cx="9526" cy="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413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1915808" y="1524000"/>
            <a:ext cx="6312166" cy="988563"/>
          </a:xfrm>
          <a:custGeom>
            <a:avLst/>
            <a:gdLst>
              <a:gd name="connsiteX0" fmla="*/ 0 w 6312166"/>
              <a:gd name="connsiteY0" fmla="*/ 164764 h 988563"/>
              <a:gd name="connsiteX1" fmla="*/ 164764 w 6312166"/>
              <a:gd name="connsiteY1" fmla="*/ 0 h 988563"/>
              <a:gd name="connsiteX2" fmla="*/ 6147402 w 6312166"/>
              <a:gd name="connsiteY2" fmla="*/ 0 h 988563"/>
              <a:gd name="connsiteX3" fmla="*/ 6312166 w 6312166"/>
              <a:gd name="connsiteY3" fmla="*/ 164764 h 988563"/>
              <a:gd name="connsiteX4" fmla="*/ 6312166 w 6312166"/>
              <a:gd name="connsiteY4" fmla="*/ 823799 h 988563"/>
              <a:gd name="connsiteX5" fmla="*/ 6147402 w 6312166"/>
              <a:gd name="connsiteY5" fmla="*/ 988563 h 988563"/>
              <a:gd name="connsiteX6" fmla="*/ 164764 w 6312166"/>
              <a:gd name="connsiteY6" fmla="*/ 988563 h 988563"/>
              <a:gd name="connsiteX7" fmla="*/ 0 w 6312166"/>
              <a:gd name="connsiteY7" fmla="*/ 823799 h 988563"/>
              <a:gd name="connsiteX8" fmla="*/ 0 w 6312166"/>
              <a:gd name="connsiteY8" fmla="*/ 164764 h 988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2166" h="988563">
                <a:moveTo>
                  <a:pt x="0" y="164764"/>
                </a:moveTo>
                <a:cubicBezTo>
                  <a:pt x="0" y="73767"/>
                  <a:pt x="73767" y="0"/>
                  <a:pt x="164764" y="0"/>
                </a:cubicBezTo>
                <a:lnTo>
                  <a:pt x="6147402" y="0"/>
                </a:lnTo>
                <a:cubicBezTo>
                  <a:pt x="6238399" y="0"/>
                  <a:pt x="6312166" y="73767"/>
                  <a:pt x="6312166" y="164764"/>
                </a:cubicBezTo>
                <a:lnTo>
                  <a:pt x="6312166" y="823799"/>
                </a:lnTo>
                <a:cubicBezTo>
                  <a:pt x="6312166" y="914796"/>
                  <a:pt x="6238399" y="988563"/>
                  <a:pt x="6147402" y="988563"/>
                </a:cubicBezTo>
                <a:lnTo>
                  <a:pt x="164764" y="988563"/>
                </a:lnTo>
                <a:cubicBezTo>
                  <a:pt x="73767" y="988563"/>
                  <a:pt x="0" y="914796"/>
                  <a:pt x="0" y="823799"/>
                </a:cubicBezTo>
                <a:lnTo>
                  <a:pt x="0" y="164764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223661" tIns="48258" rIns="223661" bIns="48258" numCol="1" spcCol="1270" anchor="ctr" anchorCtr="0">
            <a:noAutofit/>
          </a:bodyPr>
          <a:lstStyle/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28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১।জগতে নিজের সুখ খুজলে কি হয়?</a:t>
            </a:r>
          </a:p>
          <a:p>
            <a:pPr lvl="0" algn="l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1700" kern="1200" dirty="0"/>
          </a:p>
        </p:txBody>
      </p:sp>
      <p:sp>
        <p:nvSpPr>
          <p:cNvPr id="8" name="Freeform 7"/>
          <p:cNvSpPr/>
          <p:nvPr/>
        </p:nvSpPr>
        <p:spPr>
          <a:xfrm>
            <a:off x="1915484" y="2721821"/>
            <a:ext cx="6311872" cy="1336083"/>
          </a:xfrm>
          <a:custGeom>
            <a:avLst/>
            <a:gdLst>
              <a:gd name="connsiteX0" fmla="*/ 0 w 6311872"/>
              <a:gd name="connsiteY0" fmla="*/ 222685 h 1336083"/>
              <a:gd name="connsiteX1" fmla="*/ 222685 w 6311872"/>
              <a:gd name="connsiteY1" fmla="*/ 0 h 1336083"/>
              <a:gd name="connsiteX2" fmla="*/ 6089187 w 6311872"/>
              <a:gd name="connsiteY2" fmla="*/ 0 h 1336083"/>
              <a:gd name="connsiteX3" fmla="*/ 6311872 w 6311872"/>
              <a:gd name="connsiteY3" fmla="*/ 222685 h 1336083"/>
              <a:gd name="connsiteX4" fmla="*/ 6311872 w 6311872"/>
              <a:gd name="connsiteY4" fmla="*/ 1113398 h 1336083"/>
              <a:gd name="connsiteX5" fmla="*/ 6089187 w 6311872"/>
              <a:gd name="connsiteY5" fmla="*/ 1336083 h 1336083"/>
              <a:gd name="connsiteX6" fmla="*/ 222685 w 6311872"/>
              <a:gd name="connsiteY6" fmla="*/ 1336083 h 1336083"/>
              <a:gd name="connsiteX7" fmla="*/ 0 w 6311872"/>
              <a:gd name="connsiteY7" fmla="*/ 1113398 h 1336083"/>
              <a:gd name="connsiteX8" fmla="*/ 0 w 6311872"/>
              <a:gd name="connsiteY8" fmla="*/ 222685 h 1336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11872" h="1336083">
                <a:moveTo>
                  <a:pt x="0" y="222685"/>
                </a:moveTo>
                <a:cubicBezTo>
                  <a:pt x="0" y="99699"/>
                  <a:pt x="99699" y="0"/>
                  <a:pt x="222685" y="0"/>
                </a:cubicBezTo>
                <a:lnTo>
                  <a:pt x="6089187" y="0"/>
                </a:lnTo>
                <a:cubicBezTo>
                  <a:pt x="6212173" y="0"/>
                  <a:pt x="6311872" y="99699"/>
                  <a:pt x="6311872" y="222685"/>
                </a:cubicBezTo>
                <a:lnTo>
                  <a:pt x="6311872" y="1113398"/>
                </a:lnTo>
                <a:cubicBezTo>
                  <a:pt x="6311872" y="1236384"/>
                  <a:pt x="6212173" y="1336083"/>
                  <a:pt x="6089187" y="1336083"/>
                </a:cubicBezTo>
                <a:lnTo>
                  <a:pt x="222685" y="1336083"/>
                </a:lnTo>
                <a:cubicBezTo>
                  <a:pt x="99699" y="1336083"/>
                  <a:pt x="0" y="1236384"/>
                  <a:pt x="0" y="1113398"/>
                </a:cubicBezTo>
                <a:lnTo>
                  <a:pt x="0" y="222685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40625" tIns="65222" rIns="240625" bIns="65222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২।মানুষে কল্যানে কাজ করাই মানুষএর ধর্ম</a:t>
            </a:r>
          </a:p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বলতে কি বুঝ।</a:t>
            </a:r>
            <a:endParaRPr lang="en-US" sz="3200" kern="1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931670" y="4343025"/>
            <a:ext cx="4640580" cy="1103034"/>
          </a:xfrm>
          <a:custGeom>
            <a:avLst/>
            <a:gdLst>
              <a:gd name="connsiteX0" fmla="*/ 0 w 4640580"/>
              <a:gd name="connsiteY0" fmla="*/ 183843 h 1103034"/>
              <a:gd name="connsiteX1" fmla="*/ 183843 w 4640580"/>
              <a:gd name="connsiteY1" fmla="*/ 0 h 1103034"/>
              <a:gd name="connsiteX2" fmla="*/ 4456737 w 4640580"/>
              <a:gd name="connsiteY2" fmla="*/ 0 h 1103034"/>
              <a:gd name="connsiteX3" fmla="*/ 4640580 w 4640580"/>
              <a:gd name="connsiteY3" fmla="*/ 183843 h 1103034"/>
              <a:gd name="connsiteX4" fmla="*/ 4640580 w 4640580"/>
              <a:gd name="connsiteY4" fmla="*/ 919191 h 1103034"/>
              <a:gd name="connsiteX5" fmla="*/ 4456737 w 4640580"/>
              <a:gd name="connsiteY5" fmla="*/ 1103034 h 1103034"/>
              <a:gd name="connsiteX6" fmla="*/ 183843 w 4640580"/>
              <a:gd name="connsiteY6" fmla="*/ 1103034 h 1103034"/>
              <a:gd name="connsiteX7" fmla="*/ 0 w 4640580"/>
              <a:gd name="connsiteY7" fmla="*/ 919191 h 1103034"/>
              <a:gd name="connsiteX8" fmla="*/ 0 w 4640580"/>
              <a:gd name="connsiteY8" fmla="*/ 183843 h 1103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40580" h="1103034">
                <a:moveTo>
                  <a:pt x="0" y="183843"/>
                </a:moveTo>
                <a:cubicBezTo>
                  <a:pt x="0" y="82309"/>
                  <a:pt x="82309" y="0"/>
                  <a:pt x="183843" y="0"/>
                </a:cubicBezTo>
                <a:lnTo>
                  <a:pt x="4456737" y="0"/>
                </a:lnTo>
                <a:cubicBezTo>
                  <a:pt x="4558271" y="0"/>
                  <a:pt x="4640580" y="82309"/>
                  <a:pt x="4640580" y="183843"/>
                </a:cubicBezTo>
                <a:lnTo>
                  <a:pt x="4640580" y="919191"/>
                </a:lnTo>
                <a:cubicBezTo>
                  <a:pt x="4640580" y="1020725"/>
                  <a:pt x="4558271" y="1103034"/>
                  <a:pt x="4456737" y="1103034"/>
                </a:cubicBezTo>
                <a:lnTo>
                  <a:pt x="183843" y="1103034"/>
                </a:lnTo>
                <a:cubicBezTo>
                  <a:pt x="82309" y="1103034"/>
                  <a:pt x="0" y="1020725"/>
                  <a:pt x="0" y="919191"/>
                </a:cubicBezTo>
                <a:lnTo>
                  <a:pt x="0" y="183843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9249" tIns="53846" rIns="229249" bIns="53846" numCol="1" spcCol="1270" anchor="ctr" anchorCtr="0">
            <a:noAutofit/>
          </a:bodyPr>
          <a:lstStyle/>
          <a:p>
            <a:pPr lvl="0" algn="l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3200" kern="1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৩।সুখ কবিতার মুলভাব বল</a:t>
            </a:r>
            <a:r>
              <a:rPr lang="bn-BD" sz="1700" kern="1200" dirty="0" smtClean="0"/>
              <a:t>।</a:t>
            </a:r>
            <a:endParaRPr lang="en-US" sz="1700" kern="1200" dirty="0"/>
          </a:p>
        </p:txBody>
      </p:sp>
      <p:sp>
        <p:nvSpPr>
          <p:cNvPr id="7" name="Rectangle 6"/>
          <p:cNvSpPr/>
          <p:nvPr/>
        </p:nvSpPr>
        <p:spPr>
          <a:xfrm>
            <a:off x="2438400" y="201024"/>
            <a:ext cx="4343400" cy="8839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53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2895600"/>
            <a:ext cx="5181600" cy="22341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7030A0"/>
                </a:solidFill>
              </a:rPr>
              <a:t>সুখ –কবিতা থেকে ৫টি প্রশ্ন  তৈরী করে আনবে।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05200" y="914400"/>
            <a:ext cx="3048000" cy="1295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90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90875" y="-24714"/>
            <a:ext cx="3905250" cy="39052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362200" y="3886200"/>
            <a:ext cx="5257800" cy="1828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ধ্যনবাদ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38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33753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/>
        </p:nvSpPr>
        <p:spPr>
          <a:xfrm>
            <a:off x="1219200" y="0"/>
            <a:ext cx="6781799" cy="2438399"/>
          </a:xfrm>
          <a:prstGeom prst="wav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457200" y="2438399"/>
            <a:ext cx="4648200" cy="3733801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/>
              <a:t>নাম-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আইনিন নাহার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সরকারী বালিকা উচ্চ বিদ্যালয়, বিরামপুর, দিনাজপুর।</a:t>
            </a:r>
            <a:endParaRPr lang="en-US" sz="3200" dirty="0"/>
          </a:p>
        </p:txBody>
      </p:sp>
      <p:sp>
        <p:nvSpPr>
          <p:cNvPr id="7" name="Bevel 6"/>
          <p:cNvSpPr/>
          <p:nvPr/>
        </p:nvSpPr>
        <p:spPr>
          <a:xfrm>
            <a:off x="5105400" y="2438399"/>
            <a:ext cx="3886200" cy="3733800"/>
          </a:xfrm>
          <a:prstGeom prst="bevel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ষষ্ঠ শ্রেনি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 বিষয়ঃকবিতা [সুখ]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সময়ঃ৪০ মিনিট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তারিখঃ৬-০৫ -২০১৯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3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38250" y="1524000"/>
            <a:ext cx="66675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877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14562" y="2014537"/>
            <a:ext cx="47148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291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838200"/>
            <a:ext cx="70104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পাঠের বিষয়</a:t>
            </a:r>
          </a:p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সুখ কবিতা  </a:t>
            </a:r>
          </a:p>
          <a:p>
            <a:pPr algn="ctr"/>
            <a:r>
              <a:rPr lang="bn-BD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কামিনী রায়</a:t>
            </a:r>
            <a:endParaRPr 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300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71600" y="609600"/>
            <a:ext cx="6934200" cy="990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শিখন</a:t>
            </a:r>
            <a:r>
              <a:rPr lang="en-US" sz="4400" dirty="0" smtClean="0"/>
              <a:t> </a:t>
            </a:r>
            <a:r>
              <a:rPr lang="en-US" sz="4400" dirty="0" err="1" smtClean="0"/>
              <a:t>ফল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371600" y="1905000"/>
            <a:ext cx="6934200" cy="4572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১।কবি পরিচিতি বলতে পারবে।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২।পাঠের কঠিন  শব্দের  অর্থ বলতে পারবে।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৩।কবিতার মূলভাব বলতে পারবে।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607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xmlns="" val="1309851334"/>
              </p:ext>
            </p:extLst>
          </p:nvPr>
        </p:nvGraphicFramePr>
        <p:xfrm>
          <a:off x="762000" y="1371600"/>
          <a:ext cx="81534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Oval 10"/>
          <p:cNvSpPr/>
          <p:nvPr/>
        </p:nvSpPr>
        <p:spPr>
          <a:xfrm>
            <a:off x="3657601" y="2895600"/>
            <a:ext cx="1904999" cy="1143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কবির নাম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304800"/>
            <a:ext cx="7620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কবি পরিচিতি নিরবে পাঠ করবে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-7696200" y="5334000"/>
          <a:ext cx="1295400" cy="193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141638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838200"/>
            <a:ext cx="6477000" cy="3352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কবিতা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সরবে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158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381000"/>
            <a:ext cx="6705600" cy="502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u="sng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 কাজ</a:t>
            </a: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সকলের তরে সকলে  আমরা,</a:t>
            </a:r>
            <a:endParaRPr lang="bn-BD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   মোরা  পরের তরে</a:t>
            </a:r>
          </a:p>
        </p:txBody>
      </p:sp>
    </p:spTree>
    <p:extLst>
      <p:ext uri="{BB962C8B-B14F-4D97-AF65-F5344CB8AC3E}">
        <p14:creationId xmlns:p14="http://schemas.microsoft.com/office/powerpoint/2010/main" xmlns="" val="1235515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136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আইনিন নাহার</dc:title>
  <dc:creator>ASUS LAPTOP PC</dc:creator>
  <cp:lastModifiedBy>ASUS</cp:lastModifiedBy>
  <cp:revision>69</cp:revision>
  <dcterms:created xsi:type="dcterms:W3CDTF">2006-08-16T00:00:00Z</dcterms:created>
  <dcterms:modified xsi:type="dcterms:W3CDTF">2020-07-13T12:59:54Z</dcterms:modified>
</cp:coreProperties>
</file>