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0.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1.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2.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3.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8" r:id="rId1"/>
    <p:sldMasterId id="2147484486" r:id="rId2"/>
    <p:sldMasterId id="2147484599" r:id="rId3"/>
    <p:sldMasterId id="2147484647" r:id="rId4"/>
    <p:sldMasterId id="2147484659" r:id="rId5"/>
    <p:sldMasterId id="2147484671" r:id="rId6"/>
    <p:sldMasterId id="2147484689" r:id="rId7"/>
    <p:sldMasterId id="2147484724" r:id="rId8"/>
    <p:sldMasterId id="2147484742" r:id="rId9"/>
    <p:sldMasterId id="2147484754" r:id="rId10"/>
    <p:sldMasterId id="2147484772" r:id="rId11"/>
    <p:sldMasterId id="2147484784" r:id="rId12"/>
    <p:sldMasterId id="2147484796" r:id="rId13"/>
    <p:sldMasterId id="2147484808" r:id="rId14"/>
  </p:sldMasterIdLst>
  <p:sldIdLst>
    <p:sldId id="256" r:id="rId15"/>
    <p:sldId id="257" r:id="rId16"/>
    <p:sldId id="259" r:id="rId17"/>
    <p:sldId id="258" r:id="rId18"/>
    <p:sldId id="260" r:id="rId19"/>
    <p:sldId id="270" r:id="rId20"/>
    <p:sldId id="286" r:id="rId21"/>
    <p:sldId id="287" r:id="rId22"/>
    <p:sldId id="288" r:id="rId23"/>
    <p:sldId id="289" r:id="rId24"/>
    <p:sldId id="285" r:id="rId25"/>
    <p:sldId id="278" r:id="rId26"/>
    <p:sldId id="292" r:id="rId27"/>
    <p:sldId id="290" r:id="rId28"/>
    <p:sldId id="291" r:id="rId29"/>
    <p:sldId id="279" r:id="rId30"/>
    <p:sldId id="280" r:id="rId31"/>
    <p:sldId id="293" r:id="rId32"/>
    <p:sldId id="29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51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4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i Uddin" userId="e12d8e31e8d791c6" providerId="LiveId" clId="{680A67F8-2EAD-46FF-8540-63EF64ADCB92}"/>
    <pc:docChg chg="custSel modSld sldOrd">
      <pc:chgData name="Mahi Uddin" userId="e12d8e31e8d791c6" providerId="LiveId" clId="{680A67F8-2EAD-46FF-8540-63EF64ADCB92}" dt="2020-07-08T23:54:40.559" v="100"/>
      <pc:docMkLst>
        <pc:docMk/>
      </pc:docMkLst>
      <pc:sldChg chg="ord">
        <pc:chgData name="Mahi Uddin" userId="e12d8e31e8d791c6" providerId="LiveId" clId="{680A67F8-2EAD-46FF-8540-63EF64ADCB92}" dt="2020-07-08T00:52:00.837" v="1"/>
        <pc:sldMkLst>
          <pc:docMk/>
          <pc:sldMk cId="0" sldId="257"/>
        </pc:sldMkLst>
      </pc:sldChg>
      <pc:sldChg chg="addSp modSp mod modTransition modAnim">
        <pc:chgData name="Mahi Uddin" userId="e12d8e31e8d791c6" providerId="LiveId" clId="{680A67F8-2EAD-46FF-8540-63EF64ADCB92}" dt="2020-07-08T23:54:40.559" v="100"/>
        <pc:sldMkLst>
          <pc:docMk/>
          <pc:sldMk cId="0" sldId="258"/>
        </pc:sldMkLst>
        <pc:spChg chg="add mod">
          <ac:chgData name="Mahi Uddin" userId="e12d8e31e8d791c6" providerId="LiveId" clId="{680A67F8-2EAD-46FF-8540-63EF64ADCB92}" dt="2020-07-08T23:54:04.532" v="90" actId="1076"/>
          <ac:spMkLst>
            <pc:docMk/>
            <pc:sldMk cId="0" sldId="258"/>
            <ac:spMk id="2" creationId="{64276AA9-8C28-45CE-9E52-D57143322A8C}"/>
          </ac:spMkLst>
        </pc:spChg>
        <pc:spChg chg="mod">
          <ac:chgData name="Mahi Uddin" userId="e12d8e31e8d791c6" providerId="LiveId" clId="{680A67F8-2EAD-46FF-8540-63EF64ADCB92}" dt="2020-07-08T23:51:08.884" v="17" actId="404"/>
          <ac:spMkLst>
            <pc:docMk/>
            <pc:sldMk cId="0" sldId="258"/>
            <ac:spMk id="6" creationId="{00000000-0000-0000-0000-000000000000}"/>
          </ac:spMkLst>
        </pc:spChg>
        <pc:picChg chg="mod">
          <ac:chgData name="Mahi Uddin" userId="e12d8e31e8d791c6" providerId="LiveId" clId="{680A67F8-2EAD-46FF-8540-63EF64ADCB92}" dt="2020-07-08T23:54:10.092" v="92" actId="1076"/>
          <ac:picMkLst>
            <pc:docMk/>
            <pc:sldMk cId="0" sldId="258"/>
            <ac:picMk id="5" creationId="{00000000-0000-0000-0000-000000000000}"/>
          </ac:picMkLst>
        </pc:picChg>
      </pc:sldChg>
    </pc:docChg>
  </pc:docChgLst>
  <pc:docChgLst>
    <pc:chgData name="Mahi Uddin" userId="e12d8e31e8d791c6" providerId="LiveId" clId="{FCB66084-7C19-4611-98A6-47CCCC1BE547}"/>
    <pc:docChg chg="undo custSel mod delSld modSld sldOrd delMainMaster modMainMaster">
      <pc:chgData name="Mahi Uddin" userId="e12d8e31e8d791c6" providerId="LiveId" clId="{FCB66084-7C19-4611-98A6-47CCCC1BE547}" dt="2020-07-09T07:18:05.446" v="887" actId="47"/>
      <pc:docMkLst>
        <pc:docMk/>
      </pc:docMkLst>
      <pc:sldChg chg="addSp delSp modSp mod modTransition">
        <pc:chgData name="Mahi Uddin" userId="e12d8e31e8d791c6" providerId="LiveId" clId="{FCB66084-7C19-4611-98A6-47CCCC1BE547}" dt="2020-07-09T06:33:16.235" v="8"/>
        <pc:sldMkLst>
          <pc:docMk/>
          <pc:sldMk cId="0" sldId="256"/>
        </pc:sldMkLst>
        <pc:picChg chg="add mod">
          <ac:chgData name="Mahi Uddin" userId="e12d8e31e8d791c6" providerId="LiveId" clId="{FCB66084-7C19-4611-98A6-47CCCC1BE547}" dt="2020-07-09T06:32:54.864" v="7" actId="1035"/>
          <ac:picMkLst>
            <pc:docMk/>
            <pc:sldMk cId="0" sldId="256"/>
            <ac:picMk id="3" creationId="{B81FAC46-0AB2-44E7-9DC4-4196B6CC032F}"/>
          </ac:picMkLst>
        </pc:picChg>
        <pc:picChg chg="del">
          <ac:chgData name="Mahi Uddin" userId="e12d8e31e8d791c6" providerId="LiveId" clId="{FCB66084-7C19-4611-98A6-47CCCC1BE547}" dt="2020-07-09T06:31:52.084" v="3" actId="478"/>
          <ac:picMkLst>
            <pc:docMk/>
            <pc:sldMk cId="0" sldId="256"/>
            <ac:picMk id="5" creationId="{00000000-0000-0000-0000-000000000000}"/>
          </ac:picMkLst>
        </pc:picChg>
      </pc:sldChg>
      <pc:sldChg chg="addSp delSp modSp mod ord modTransition setBg delAnim modAnim">
        <pc:chgData name="Mahi Uddin" userId="e12d8e31e8d791c6" providerId="LiveId" clId="{FCB66084-7C19-4611-98A6-47CCCC1BE547}" dt="2020-07-09T06:38:12.126" v="82"/>
        <pc:sldMkLst>
          <pc:docMk/>
          <pc:sldMk cId="0" sldId="257"/>
        </pc:sldMkLst>
        <pc:spChg chg="mod">
          <ac:chgData name="Mahi Uddin" userId="e12d8e31e8d791c6" providerId="LiveId" clId="{FCB66084-7C19-4611-98A6-47CCCC1BE547}" dt="2020-07-09T06:36:43.555" v="73" actId="26606"/>
          <ac:spMkLst>
            <pc:docMk/>
            <pc:sldMk cId="0" sldId="257"/>
            <ac:spMk id="2" creationId="{00000000-0000-0000-0000-000000000000}"/>
          </ac:spMkLst>
        </pc:spChg>
        <pc:spChg chg="ord">
          <ac:chgData name="Mahi Uddin" userId="e12d8e31e8d791c6" providerId="LiveId" clId="{FCB66084-7C19-4611-98A6-47CCCC1BE547}" dt="2020-07-09T06:36:43.555" v="73" actId="26606"/>
          <ac:spMkLst>
            <pc:docMk/>
            <pc:sldMk cId="0" sldId="257"/>
            <ac:spMk id="5" creationId="{00000000-0000-0000-0000-000000000000}"/>
          </ac:spMkLst>
        </pc:spChg>
        <pc:spChg chg="mod">
          <ac:chgData name="Mahi Uddin" userId="e12d8e31e8d791c6" providerId="LiveId" clId="{FCB66084-7C19-4611-98A6-47CCCC1BE547}" dt="2020-07-09T06:37:48.870" v="80" actId="1076"/>
          <ac:spMkLst>
            <pc:docMk/>
            <pc:sldMk cId="0" sldId="257"/>
            <ac:spMk id="7" creationId="{00000000-0000-0000-0000-000000000000}"/>
          </ac:spMkLst>
        </pc:spChg>
        <pc:spChg chg="add del">
          <ac:chgData name="Mahi Uddin" userId="e12d8e31e8d791c6" providerId="LiveId" clId="{FCB66084-7C19-4611-98A6-47CCCC1BE547}" dt="2020-07-09T06:36:43.555" v="73" actId="26606"/>
          <ac:spMkLst>
            <pc:docMk/>
            <pc:sldMk cId="0" sldId="257"/>
            <ac:spMk id="12" creationId="{B77F478D-A773-43B4-80DF-A229B5A0FBDF}"/>
          </ac:spMkLst>
        </pc:spChg>
        <pc:spChg chg="add del">
          <ac:chgData name="Mahi Uddin" userId="e12d8e31e8d791c6" providerId="LiveId" clId="{FCB66084-7C19-4611-98A6-47CCCC1BE547}" dt="2020-07-09T06:36:43.555" v="73" actId="26606"/>
          <ac:spMkLst>
            <pc:docMk/>
            <pc:sldMk cId="0" sldId="257"/>
            <ac:spMk id="14" creationId="{F34668B3-D82D-4011-810E-1D47D3FC0C6C}"/>
          </ac:spMkLst>
        </pc:spChg>
        <pc:spChg chg="add del">
          <ac:chgData name="Mahi Uddin" userId="e12d8e31e8d791c6" providerId="LiveId" clId="{FCB66084-7C19-4611-98A6-47CCCC1BE547}" dt="2020-07-09T06:36:43.555" v="73" actId="26606"/>
          <ac:spMkLst>
            <pc:docMk/>
            <pc:sldMk cId="0" sldId="257"/>
            <ac:spMk id="16" creationId="{CF756813-AFA6-4588-BE17-2C5032F07AB8}"/>
          </ac:spMkLst>
        </pc:spChg>
        <pc:spChg chg="add del">
          <ac:chgData name="Mahi Uddin" userId="e12d8e31e8d791c6" providerId="LiveId" clId="{FCB66084-7C19-4611-98A6-47CCCC1BE547}" dt="2020-07-09T06:36:43.555" v="73" actId="26606"/>
          <ac:spMkLst>
            <pc:docMk/>
            <pc:sldMk cId="0" sldId="257"/>
            <ac:spMk id="18" creationId="{BE1F3C65-2218-406A-8F6B-425015920681}"/>
          </ac:spMkLst>
        </pc:spChg>
        <pc:spChg chg="add del">
          <ac:chgData name="Mahi Uddin" userId="e12d8e31e8d791c6" providerId="LiveId" clId="{FCB66084-7C19-4611-98A6-47CCCC1BE547}" dt="2020-07-09T06:36:43.555" v="73" actId="26606"/>
          <ac:spMkLst>
            <pc:docMk/>
            <pc:sldMk cId="0" sldId="257"/>
            <ac:spMk id="25" creationId="{5D377F6A-7E62-4A93-AA39-C9CD43ABE890}"/>
          </ac:spMkLst>
        </pc:spChg>
        <pc:spChg chg="add del">
          <ac:chgData name="Mahi Uddin" userId="e12d8e31e8d791c6" providerId="LiveId" clId="{FCB66084-7C19-4611-98A6-47CCCC1BE547}" dt="2020-07-09T06:36:43.555" v="73" actId="26606"/>
          <ac:spMkLst>
            <pc:docMk/>
            <pc:sldMk cId="0" sldId="257"/>
            <ac:spMk id="27" creationId="{7BDCDB79-973A-437B-B115-985DE2F89B1B}"/>
          </ac:spMkLst>
        </pc:spChg>
        <pc:spChg chg="add del">
          <ac:chgData name="Mahi Uddin" userId="e12d8e31e8d791c6" providerId="LiveId" clId="{FCB66084-7C19-4611-98A6-47CCCC1BE547}" dt="2020-07-09T06:36:43.555" v="73" actId="26606"/>
          <ac:spMkLst>
            <pc:docMk/>
            <pc:sldMk cId="0" sldId="257"/>
            <ac:spMk id="29" creationId="{15C7B93C-50D9-4318-A3FD-A06FF828F82E}"/>
          </ac:spMkLst>
        </pc:spChg>
        <pc:grpChg chg="add del">
          <ac:chgData name="Mahi Uddin" userId="e12d8e31e8d791c6" providerId="LiveId" clId="{FCB66084-7C19-4611-98A6-47CCCC1BE547}" dt="2020-07-09T06:36:43.555" v="73" actId="26606"/>
          <ac:grpSpMkLst>
            <pc:docMk/>
            <pc:sldMk cId="0" sldId="257"/>
            <ac:grpSpMk id="20" creationId="{FEADC416-2CB9-42D8-B647-6B83826E2BE8}"/>
          </ac:grpSpMkLst>
        </pc:grpChg>
        <pc:picChg chg="add mod modCrop">
          <ac:chgData name="Mahi Uddin" userId="e12d8e31e8d791c6" providerId="LiveId" clId="{FCB66084-7C19-4611-98A6-47CCCC1BE547}" dt="2020-07-09T06:37:43.159" v="79" actId="1076"/>
          <ac:picMkLst>
            <pc:docMk/>
            <pc:sldMk cId="0" sldId="257"/>
            <ac:picMk id="4" creationId="{7920D820-36E3-4C4F-B510-3E6A6D6DF212}"/>
          </ac:picMkLst>
        </pc:picChg>
        <pc:picChg chg="del">
          <ac:chgData name="Mahi Uddin" userId="e12d8e31e8d791c6" providerId="LiveId" clId="{FCB66084-7C19-4611-98A6-47CCCC1BE547}" dt="2020-07-09T06:35:12.813" v="70" actId="478"/>
          <ac:picMkLst>
            <pc:docMk/>
            <pc:sldMk cId="0" sldId="257"/>
            <ac:picMk id="6" creationId="{00000000-0000-0000-0000-000000000000}"/>
          </ac:picMkLst>
        </pc:picChg>
        <pc:cxnChg chg="add del">
          <ac:chgData name="Mahi Uddin" userId="e12d8e31e8d791c6" providerId="LiveId" clId="{FCB66084-7C19-4611-98A6-47CCCC1BE547}" dt="2020-07-09T06:36:43.555" v="73" actId="26606"/>
          <ac:cxnSpMkLst>
            <pc:docMk/>
            <pc:sldMk cId="0" sldId="257"/>
            <ac:cxnSpMk id="31" creationId="{62FE939F-1168-4607-A22A-75DFD70B54B5}"/>
          </ac:cxnSpMkLst>
        </pc:cxnChg>
        <pc:cxnChg chg="add del">
          <ac:chgData name="Mahi Uddin" userId="e12d8e31e8d791c6" providerId="LiveId" clId="{FCB66084-7C19-4611-98A6-47CCCC1BE547}" dt="2020-07-09T06:36:43.555" v="73" actId="26606"/>
          <ac:cxnSpMkLst>
            <pc:docMk/>
            <pc:sldMk cId="0" sldId="257"/>
            <ac:cxnSpMk id="33" creationId="{189208C5-AB46-4313-AF29-84F6C1AE2276}"/>
          </ac:cxnSpMkLst>
        </pc:cxnChg>
        <pc:cxnChg chg="add del">
          <ac:chgData name="Mahi Uddin" userId="e12d8e31e8d791c6" providerId="LiveId" clId="{FCB66084-7C19-4611-98A6-47CCCC1BE547}" dt="2020-07-09T06:36:43.555" v="73" actId="26606"/>
          <ac:cxnSpMkLst>
            <pc:docMk/>
            <pc:sldMk cId="0" sldId="257"/>
            <ac:cxnSpMk id="35" creationId="{16BE47C8-6AB2-4A9D-9E30-253802F65DCE}"/>
          </ac:cxnSpMkLst>
        </pc:cxnChg>
      </pc:sldChg>
      <pc:sldChg chg="addSp delSp modSp mod modTransition delAnim modAnim">
        <pc:chgData name="Mahi Uddin" userId="e12d8e31e8d791c6" providerId="LiveId" clId="{FCB66084-7C19-4611-98A6-47CCCC1BE547}" dt="2020-07-09T06:57:16.003" v="247"/>
        <pc:sldMkLst>
          <pc:docMk/>
          <pc:sldMk cId="0" sldId="258"/>
        </pc:sldMkLst>
        <pc:spChg chg="mod">
          <ac:chgData name="Mahi Uddin" userId="e12d8e31e8d791c6" providerId="LiveId" clId="{FCB66084-7C19-4611-98A6-47CCCC1BE547}" dt="2020-07-09T06:56:42.790" v="245" actId="1038"/>
          <ac:spMkLst>
            <pc:docMk/>
            <pc:sldMk cId="0" sldId="258"/>
            <ac:spMk id="2" creationId="{64276AA9-8C28-45CE-9E52-D57143322A8C}"/>
          </ac:spMkLst>
        </pc:spChg>
        <pc:spChg chg="add del mod">
          <ac:chgData name="Mahi Uddin" userId="e12d8e31e8d791c6" providerId="LiveId" clId="{FCB66084-7C19-4611-98A6-47CCCC1BE547}" dt="2020-07-09T06:52:42.726" v="185" actId="478"/>
          <ac:spMkLst>
            <pc:docMk/>
            <pc:sldMk cId="0" sldId="258"/>
            <ac:spMk id="4" creationId="{520F726A-1DD1-4D81-9500-7C45E448C57D}"/>
          </ac:spMkLst>
        </pc:spChg>
        <pc:spChg chg="del mod">
          <ac:chgData name="Mahi Uddin" userId="e12d8e31e8d791c6" providerId="LiveId" clId="{FCB66084-7C19-4611-98A6-47CCCC1BE547}" dt="2020-07-09T06:52:36.255" v="183" actId="478"/>
          <ac:spMkLst>
            <pc:docMk/>
            <pc:sldMk cId="0" sldId="258"/>
            <ac:spMk id="6" creationId="{00000000-0000-0000-0000-000000000000}"/>
          </ac:spMkLst>
        </pc:spChg>
        <pc:picChg chg="del">
          <ac:chgData name="Mahi Uddin" userId="e12d8e31e8d791c6" providerId="LiveId" clId="{FCB66084-7C19-4611-98A6-47CCCC1BE547}" dt="2020-07-09T06:52:46.941" v="186" actId="478"/>
          <ac:picMkLst>
            <pc:docMk/>
            <pc:sldMk cId="0" sldId="258"/>
            <ac:picMk id="5" creationId="{00000000-0000-0000-0000-000000000000}"/>
          </ac:picMkLst>
        </pc:picChg>
        <pc:picChg chg="add mod">
          <ac:chgData name="Mahi Uddin" userId="e12d8e31e8d791c6" providerId="LiveId" clId="{FCB66084-7C19-4611-98A6-47CCCC1BE547}" dt="2020-07-09T06:56:03.599" v="193" actId="14100"/>
          <ac:picMkLst>
            <pc:docMk/>
            <pc:sldMk cId="0" sldId="258"/>
            <ac:picMk id="8" creationId="{10B6ED04-046F-445F-95CD-87A899E90EF7}"/>
          </ac:picMkLst>
        </pc:picChg>
      </pc:sldChg>
      <pc:sldChg chg="addSp delSp modSp mod modTransition delAnim modAnim">
        <pc:chgData name="Mahi Uddin" userId="e12d8e31e8d791c6" providerId="LiveId" clId="{FCB66084-7C19-4611-98A6-47CCCC1BE547}" dt="2020-07-09T06:57:53.512" v="265" actId="20577"/>
        <pc:sldMkLst>
          <pc:docMk/>
          <pc:sldMk cId="0" sldId="259"/>
        </pc:sldMkLst>
        <pc:spChg chg="add mod">
          <ac:chgData name="Mahi Uddin" userId="e12d8e31e8d791c6" providerId="LiveId" clId="{FCB66084-7C19-4611-98A6-47CCCC1BE547}" dt="2020-07-09T06:42:41.705" v="130" actId="207"/>
          <ac:spMkLst>
            <pc:docMk/>
            <pc:sldMk cId="0" sldId="259"/>
            <ac:spMk id="5" creationId="{8AFD801C-5F5F-49B3-BC6F-072F5E342F84}"/>
          </ac:spMkLst>
        </pc:spChg>
        <pc:spChg chg="add mod">
          <ac:chgData name="Mahi Uddin" userId="e12d8e31e8d791c6" providerId="LiveId" clId="{FCB66084-7C19-4611-98A6-47CCCC1BE547}" dt="2020-07-09T06:57:53.512" v="265" actId="20577"/>
          <ac:spMkLst>
            <pc:docMk/>
            <pc:sldMk cId="0" sldId="259"/>
            <ac:spMk id="7" creationId="{A6B826AD-E46D-4008-B10C-9E90E4A1B37E}"/>
          </ac:spMkLst>
        </pc:spChg>
        <pc:grpChg chg="add mod">
          <ac:chgData name="Mahi Uddin" userId="e12d8e31e8d791c6" providerId="LiveId" clId="{FCB66084-7C19-4611-98A6-47CCCC1BE547}" dt="2020-07-09T06:49:47.498" v="177" actId="164"/>
          <ac:grpSpMkLst>
            <pc:docMk/>
            <pc:sldMk cId="0" sldId="259"/>
            <ac:grpSpMk id="8" creationId="{99967CBB-9D79-4D8C-8DFC-7AAB31805B2C}"/>
          </ac:grpSpMkLst>
        </pc:grpChg>
        <pc:graphicFrameChg chg="del mod">
          <ac:chgData name="Mahi Uddin" userId="e12d8e31e8d791c6" providerId="LiveId" clId="{FCB66084-7C19-4611-98A6-47CCCC1BE547}" dt="2020-07-09T06:41:04.723" v="112" actId="478"/>
          <ac:graphicFrameMkLst>
            <pc:docMk/>
            <pc:sldMk cId="0" sldId="259"/>
            <ac:graphicFrameMk id="6" creationId="{00000000-0000-0000-0000-000000000000}"/>
          </ac:graphicFrameMkLst>
        </pc:graphicFrameChg>
        <pc:picChg chg="add mod">
          <ac:chgData name="Mahi Uddin" userId="e12d8e31e8d791c6" providerId="LiveId" clId="{FCB66084-7C19-4611-98A6-47CCCC1BE547}" dt="2020-07-09T06:49:59.046" v="178" actId="1440"/>
          <ac:picMkLst>
            <pc:docMk/>
            <pc:sldMk cId="0" sldId="259"/>
            <ac:picMk id="3" creationId="{CDA576C7-B70A-4CD0-9097-1AABB09888F6}"/>
          </ac:picMkLst>
        </pc:picChg>
        <pc:picChg chg="del">
          <ac:chgData name="Mahi Uddin" userId="e12d8e31e8d791c6" providerId="LiveId" clId="{FCB66084-7C19-4611-98A6-47CCCC1BE547}" dt="2020-07-09T06:40:35.651" v="83" actId="478"/>
          <ac:picMkLst>
            <pc:docMk/>
            <pc:sldMk cId="0" sldId="259"/>
            <ac:picMk id="4" creationId="{00000000-0000-0000-0000-000000000000}"/>
          </ac:picMkLst>
        </pc:picChg>
      </pc:sldChg>
      <pc:sldChg chg="delSp modSp mod modTransition modAnim">
        <pc:chgData name="Mahi Uddin" userId="e12d8e31e8d791c6" providerId="LiveId" clId="{FCB66084-7C19-4611-98A6-47CCCC1BE547}" dt="2020-07-09T07:03:31.912" v="380"/>
        <pc:sldMkLst>
          <pc:docMk/>
          <pc:sldMk cId="0" sldId="260"/>
        </pc:sldMkLst>
        <pc:spChg chg="mod">
          <ac:chgData name="Mahi Uddin" userId="e12d8e31e8d791c6" providerId="LiveId" clId="{FCB66084-7C19-4611-98A6-47CCCC1BE547}" dt="2020-07-09T07:02:52.413" v="374" actId="1038"/>
          <ac:spMkLst>
            <pc:docMk/>
            <pc:sldMk cId="0" sldId="260"/>
            <ac:spMk id="2" creationId="{00000000-0000-0000-0000-000000000000}"/>
          </ac:spMkLst>
        </pc:spChg>
        <pc:spChg chg="mod topLvl">
          <ac:chgData name="Mahi Uddin" userId="e12d8e31e8d791c6" providerId="LiveId" clId="{FCB66084-7C19-4611-98A6-47CCCC1BE547}" dt="2020-07-09T07:02:33.466" v="357" actId="13822"/>
          <ac:spMkLst>
            <pc:docMk/>
            <pc:sldMk cId="0" sldId="260"/>
            <ac:spMk id="4" creationId="{D71308AF-88C1-477C-8F07-104F5B9D6938}"/>
          </ac:spMkLst>
        </pc:spChg>
        <pc:spChg chg="mod">
          <ac:chgData name="Mahi Uddin" userId="e12d8e31e8d791c6" providerId="LiveId" clId="{FCB66084-7C19-4611-98A6-47CCCC1BE547}" dt="2020-07-09T06:59:00.518" v="271" actId="1076"/>
          <ac:spMkLst>
            <pc:docMk/>
            <pc:sldMk cId="0" sldId="260"/>
            <ac:spMk id="5" creationId="{00000000-0000-0000-0000-000000000000}"/>
          </ac:spMkLst>
        </pc:spChg>
        <pc:spChg chg="mod topLvl">
          <ac:chgData name="Mahi Uddin" userId="e12d8e31e8d791c6" providerId="LiveId" clId="{FCB66084-7C19-4611-98A6-47CCCC1BE547}" dt="2020-07-09T07:02:47.574" v="370" actId="1036"/>
          <ac:spMkLst>
            <pc:docMk/>
            <pc:sldMk cId="0" sldId="260"/>
            <ac:spMk id="7" creationId="{21DF0162-95D7-4F8E-97A9-6DC0F1A022BD}"/>
          </ac:spMkLst>
        </pc:spChg>
        <pc:spChg chg="mod topLvl">
          <ac:chgData name="Mahi Uddin" userId="e12d8e31e8d791c6" providerId="LiveId" clId="{FCB66084-7C19-4611-98A6-47CCCC1BE547}" dt="2020-07-09T07:02:44.496" v="365" actId="1036"/>
          <ac:spMkLst>
            <pc:docMk/>
            <pc:sldMk cId="0" sldId="260"/>
            <ac:spMk id="8" creationId="{B5088B46-C91B-47A3-89F5-901718DAA66F}"/>
          </ac:spMkLst>
        </pc:spChg>
        <pc:grpChg chg="del mod">
          <ac:chgData name="Mahi Uddin" userId="e12d8e31e8d791c6" providerId="LiveId" clId="{FCB66084-7C19-4611-98A6-47CCCC1BE547}" dt="2020-07-09T07:02:06.371" v="355" actId="165"/>
          <ac:grpSpMkLst>
            <pc:docMk/>
            <pc:sldMk cId="0" sldId="260"/>
            <ac:grpSpMk id="3" creationId="{C4402820-13B1-4096-A0A3-EDECD5A96038}"/>
          </ac:grpSpMkLst>
        </pc:grpChg>
        <pc:graphicFrameChg chg="del mod">
          <ac:chgData name="Mahi Uddin" userId="e12d8e31e8d791c6" providerId="LiveId" clId="{FCB66084-7C19-4611-98A6-47CCCC1BE547}" dt="2020-07-09T07:01:52.357" v="354" actId="18245"/>
          <ac:graphicFrameMkLst>
            <pc:docMk/>
            <pc:sldMk cId="0" sldId="260"/>
            <ac:graphicFrameMk id="6" creationId="{00000000-0000-0000-0000-000000000000}"/>
          </ac:graphicFrameMkLst>
        </pc:graphicFrameChg>
      </pc:sldChg>
      <pc:sldChg chg="addSp delSp modSp mod delAnim">
        <pc:chgData name="Mahi Uddin" userId="e12d8e31e8d791c6" providerId="LiveId" clId="{FCB66084-7C19-4611-98A6-47CCCC1BE547}" dt="2020-07-09T07:17:37.055" v="879" actId="1076"/>
        <pc:sldMkLst>
          <pc:docMk/>
          <pc:sldMk cId="0" sldId="261"/>
        </pc:sldMkLst>
        <pc:spChg chg="del mod">
          <ac:chgData name="Mahi Uddin" userId="e12d8e31e8d791c6" providerId="LiveId" clId="{FCB66084-7C19-4611-98A6-47CCCC1BE547}" dt="2020-07-09T07:15:09.548" v="830" actId="478"/>
          <ac:spMkLst>
            <pc:docMk/>
            <pc:sldMk cId="0" sldId="261"/>
            <ac:spMk id="3" creationId="{00000000-0000-0000-0000-000000000000}"/>
          </ac:spMkLst>
        </pc:spChg>
        <pc:spChg chg="del">
          <ac:chgData name="Mahi Uddin" userId="e12d8e31e8d791c6" providerId="LiveId" clId="{FCB66084-7C19-4611-98A6-47CCCC1BE547}" dt="2020-07-09T07:15:56.962" v="862" actId="478"/>
          <ac:spMkLst>
            <pc:docMk/>
            <pc:sldMk cId="0" sldId="261"/>
            <ac:spMk id="4" creationId="{00000000-0000-0000-0000-000000000000}"/>
          </ac:spMkLst>
        </pc:spChg>
        <pc:spChg chg="del">
          <ac:chgData name="Mahi Uddin" userId="e12d8e31e8d791c6" providerId="LiveId" clId="{FCB66084-7C19-4611-98A6-47CCCC1BE547}" dt="2020-07-09T07:15:58.925" v="863" actId="478"/>
          <ac:spMkLst>
            <pc:docMk/>
            <pc:sldMk cId="0" sldId="261"/>
            <ac:spMk id="6" creationId="{00000000-0000-0000-0000-000000000000}"/>
          </ac:spMkLst>
        </pc:spChg>
        <pc:spChg chg="del">
          <ac:chgData name="Mahi Uddin" userId="e12d8e31e8d791c6" providerId="LiveId" clId="{FCB66084-7C19-4611-98A6-47CCCC1BE547}" dt="2020-07-09T07:16:00.847" v="864" actId="478"/>
          <ac:spMkLst>
            <pc:docMk/>
            <pc:sldMk cId="0" sldId="261"/>
            <ac:spMk id="7" creationId="{00000000-0000-0000-0000-000000000000}"/>
          </ac:spMkLst>
        </pc:spChg>
        <pc:spChg chg="del">
          <ac:chgData name="Mahi Uddin" userId="e12d8e31e8d791c6" providerId="LiveId" clId="{FCB66084-7C19-4611-98A6-47CCCC1BE547}" dt="2020-07-09T07:16:02.183" v="865" actId="478"/>
          <ac:spMkLst>
            <pc:docMk/>
            <pc:sldMk cId="0" sldId="261"/>
            <ac:spMk id="8" creationId="{00000000-0000-0000-0000-000000000000}"/>
          </ac:spMkLst>
        </pc:spChg>
        <pc:spChg chg="add mod">
          <ac:chgData name="Mahi Uddin" userId="e12d8e31e8d791c6" providerId="LiveId" clId="{FCB66084-7C19-4611-98A6-47CCCC1BE547}" dt="2020-07-09T07:17:11.160" v="874"/>
          <ac:spMkLst>
            <pc:docMk/>
            <pc:sldMk cId="0" sldId="261"/>
            <ac:spMk id="9" creationId="{7C90411E-637E-4028-95CD-147AAE509110}"/>
          </ac:spMkLst>
        </pc:spChg>
        <pc:spChg chg="add del mod">
          <ac:chgData name="Mahi Uddin" userId="e12d8e31e8d791c6" providerId="LiveId" clId="{FCB66084-7C19-4611-98A6-47CCCC1BE547}" dt="2020-07-09T07:15:13.154" v="831" actId="478"/>
          <ac:spMkLst>
            <pc:docMk/>
            <pc:sldMk cId="0" sldId="261"/>
            <ac:spMk id="10" creationId="{A3113099-0400-4D7D-8E7C-BF9759BED013}"/>
          </ac:spMkLst>
        </pc:spChg>
        <pc:spChg chg="add mod">
          <ac:chgData name="Mahi Uddin" userId="e12d8e31e8d791c6" providerId="LiveId" clId="{FCB66084-7C19-4611-98A6-47CCCC1BE547}" dt="2020-07-09T07:17:37.055" v="879" actId="1076"/>
          <ac:spMkLst>
            <pc:docMk/>
            <pc:sldMk cId="0" sldId="261"/>
            <ac:spMk id="12" creationId="{6B0A1786-F972-4549-B7DD-5C0BA2338743}"/>
          </ac:spMkLst>
        </pc:spChg>
      </pc:sldChg>
      <pc:sldChg chg="del">
        <pc:chgData name="Mahi Uddin" userId="e12d8e31e8d791c6" providerId="LiveId" clId="{FCB66084-7C19-4611-98A6-47CCCC1BE547}" dt="2020-07-09T07:17:54.134" v="881" actId="47"/>
        <pc:sldMkLst>
          <pc:docMk/>
          <pc:sldMk cId="0" sldId="262"/>
        </pc:sldMkLst>
      </pc:sldChg>
      <pc:sldChg chg="del">
        <pc:chgData name="Mahi Uddin" userId="e12d8e31e8d791c6" providerId="LiveId" clId="{FCB66084-7C19-4611-98A6-47CCCC1BE547}" dt="2020-07-09T07:17:47.224" v="880" actId="47"/>
        <pc:sldMkLst>
          <pc:docMk/>
          <pc:sldMk cId="0" sldId="263"/>
        </pc:sldMkLst>
      </pc:sldChg>
      <pc:sldChg chg="addSp delSp modSp mod delAnim">
        <pc:chgData name="Mahi Uddin" userId="e12d8e31e8d791c6" providerId="LiveId" clId="{FCB66084-7C19-4611-98A6-47CCCC1BE547}" dt="2020-07-09T07:14:13.607" v="827" actId="1582"/>
        <pc:sldMkLst>
          <pc:docMk/>
          <pc:sldMk cId="4000494699" sldId="270"/>
        </pc:sldMkLst>
        <pc:spChg chg="mod">
          <ac:chgData name="Mahi Uddin" userId="e12d8e31e8d791c6" providerId="LiveId" clId="{FCB66084-7C19-4611-98A6-47CCCC1BE547}" dt="2020-07-09T07:06:08.220" v="394" actId="1037"/>
          <ac:spMkLst>
            <pc:docMk/>
            <pc:sldMk cId="4000494699" sldId="270"/>
            <ac:spMk id="3" creationId="{00000000-0000-0000-0000-000000000000}"/>
          </ac:spMkLst>
        </pc:spChg>
        <pc:spChg chg="add mod">
          <ac:chgData name="Mahi Uddin" userId="e12d8e31e8d791c6" providerId="LiveId" clId="{FCB66084-7C19-4611-98A6-47CCCC1BE547}" dt="2020-07-09T07:14:13.607" v="827" actId="1582"/>
          <ac:spMkLst>
            <pc:docMk/>
            <pc:sldMk cId="4000494699" sldId="270"/>
            <ac:spMk id="6" creationId="{CF82931F-1CB7-4718-AE42-F79896EDD205}"/>
          </ac:spMkLst>
        </pc:spChg>
        <pc:graphicFrameChg chg="del mod">
          <ac:chgData name="Mahi Uddin" userId="e12d8e31e8d791c6" providerId="LiveId" clId="{FCB66084-7C19-4611-98A6-47CCCC1BE547}" dt="2020-07-09T07:08:40.339" v="408" actId="478"/>
          <ac:graphicFrameMkLst>
            <pc:docMk/>
            <pc:sldMk cId="4000494699" sldId="270"/>
            <ac:graphicFrameMk id="5" creationId="{00000000-0000-0000-0000-000000000000}"/>
          </ac:graphicFrameMkLst>
        </pc:graphicFrameChg>
      </pc:sldChg>
      <pc:sldChg chg="del">
        <pc:chgData name="Mahi Uddin" userId="e12d8e31e8d791c6" providerId="LiveId" clId="{FCB66084-7C19-4611-98A6-47CCCC1BE547}" dt="2020-07-09T07:17:57.009" v="882" actId="47"/>
        <pc:sldMkLst>
          <pc:docMk/>
          <pc:sldMk cId="2159290550" sldId="271"/>
        </pc:sldMkLst>
      </pc:sldChg>
      <pc:sldChg chg="del">
        <pc:chgData name="Mahi Uddin" userId="e12d8e31e8d791c6" providerId="LiveId" clId="{FCB66084-7C19-4611-98A6-47CCCC1BE547}" dt="2020-07-09T07:17:59.141" v="883" actId="47"/>
        <pc:sldMkLst>
          <pc:docMk/>
          <pc:sldMk cId="774303240" sldId="272"/>
        </pc:sldMkLst>
      </pc:sldChg>
      <pc:sldChg chg="del">
        <pc:chgData name="Mahi Uddin" userId="e12d8e31e8d791c6" providerId="LiveId" clId="{FCB66084-7C19-4611-98A6-47CCCC1BE547}" dt="2020-07-09T07:17:59.908" v="884" actId="47"/>
        <pc:sldMkLst>
          <pc:docMk/>
          <pc:sldMk cId="4044383719" sldId="273"/>
        </pc:sldMkLst>
      </pc:sldChg>
      <pc:sldChg chg="del">
        <pc:chgData name="Mahi Uddin" userId="e12d8e31e8d791c6" providerId="LiveId" clId="{FCB66084-7C19-4611-98A6-47CCCC1BE547}" dt="2020-07-09T07:18:00.639" v="885" actId="47"/>
        <pc:sldMkLst>
          <pc:docMk/>
          <pc:sldMk cId="4135544751" sldId="274"/>
        </pc:sldMkLst>
      </pc:sldChg>
      <pc:sldChg chg="del">
        <pc:chgData name="Mahi Uddin" userId="e12d8e31e8d791c6" providerId="LiveId" clId="{FCB66084-7C19-4611-98A6-47CCCC1BE547}" dt="2020-07-09T07:18:01.391" v="886" actId="47"/>
        <pc:sldMkLst>
          <pc:docMk/>
          <pc:sldMk cId="603187909" sldId="275"/>
        </pc:sldMkLst>
      </pc:sldChg>
      <pc:sldChg chg="del">
        <pc:chgData name="Mahi Uddin" userId="e12d8e31e8d791c6" providerId="LiveId" clId="{FCB66084-7C19-4611-98A6-47CCCC1BE547}" dt="2020-07-09T07:18:05.446" v="887" actId="47"/>
        <pc:sldMkLst>
          <pc:docMk/>
          <pc:sldMk cId="2236745370" sldId="276"/>
        </pc:sldMkLst>
      </pc:sldChg>
      <pc:sldMasterChg chg="del delSldLayout">
        <pc:chgData name="Mahi Uddin" userId="e12d8e31e8d791c6" providerId="LiveId" clId="{FCB66084-7C19-4611-98A6-47CCCC1BE547}" dt="2020-07-09T07:17:47.224" v="880" actId="47"/>
        <pc:sldMasterMkLst>
          <pc:docMk/>
          <pc:sldMasterMk cId="0" sldId="2147483732"/>
        </pc:sldMasterMkLst>
        <pc:sldLayoutChg chg="del">
          <pc:chgData name="Mahi Uddin" userId="e12d8e31e8d791c6" providerId="LiveId" clId="{FCB66084-7C19-4611-98A6-47CCCC1BE547}" dt="2020-07-09T07:17:47.224" v="880" actId="47"/>
          <pc:sldLayoutMkLst>
            <pc:docMk/>
            <pc:sldMasterMk cId="0" sldId="2147483732"/>
            <pc:sldLayoutMk cId="0" sldId="2147483733"/>
          </pc:sldLayoutMkLst>
        </pc:sldLayoutChg>
        <pc:sldLayoutChg chg="del">
          <pc:chgData name="Mahi Uddin" userId="e12d8e31e8d791c6" providerId="LiveId" clId="{FCB66084-7C19-4611-98A6-47CCCC1BE547}" dt="2020-07-09T07:17:47.224" v="880" actId="47"/>
          <pc:sldLayoutMkLst>
            <pc:docMk/>
            <pc:sldMasterMk cId="0" sldId="2147483732"/>
            <pc:sldLayoutMk cId="0" sldId="2147483734"/>
          </pc:sldLayoutMkLst>
        </pc:sldLayoutChg>
        <pc:sldLayoutChg chg="del">
          <pc:chgData name="Mahi Uddin" userId="e12d8e31e8d791c6" providerId="LiveId" clId="{FCB66084-7C19-4611-98A6-47CCCC1BE547}" dt="2020-07-09T07:17:47.224" v="880" actId="47"/>
          <pc:sldLayoutMkLst>
            <pc:docMk/>
            <pc:sldMasterMk cId="0" sldId="2147483732"/>
            <pc:sldLayoutMk cId="0" sldId="2147483735"/>
          </pc:sldLayoutMkLst>
        </pc:sldLayoutChg>
        <pc:sldLayoutChg chg="del">
          <pc:chgData name="Mahi Uddin" userId="e12d8e31e8d791c6" providerId="LiveId" clId="{FCB66084-7C19-4611-98A6-47CCCC1BE547}" dt="2020-07-09T07:17:47.224" v="880" actId="47"/>
          <pc:sldLayoutMkLst>
            <pc:docMk/>
            <pc:sldMasterMk cId="0" sldId="2147483732"/>
            <pc:sldLayoutMk cId="0" sldId="2147483736"/>
          </pc:sldLayoutMkLst>
        </pc:sldLayoutChg>
        <pc:sldLayoutChg chg="del">
          <pc:chgData name="Mahi Uddin" userId="e12d8e31e8d791c6" providerId="LiveId" clId="{FCB66084-7C19-4611-98A6-47CCCC1BE547}" dt="2020-07-09T07:17:47.224" v="880" actId="47"/>
          <pc:sldLayoutMkLst>
            <pc:docMk/>
            <pc:sldMasterMk cId="0" sldId="2147483732"/>
            <pc:sldLayoutMk cId="0" sldId="2147483737"/>
          </pc:sldLayoutMkLst>
        </pc:sldLayoutChg>
        <pc:sldLayoutChg chg="del">
          <pc:chgData name="Mahi Uddin" userId="e12d8e31e8d791c6" providerId="LiveId" clId="{FCB66084-7C19-4611-98A6-47CCCC1BE547}" dt="2020-07-09T07:17:47.224" v="880" actId="47"/>
          <pc:sldLayoutMkLst>
            <pc:docMk/>
            <pc:sldMasterMk cId="0" sldId="2147483732"/>
            <pc:sldLayoutMk cId="0" sldId="2147483738"/>
          </pc:sldLayoutMkLst>
        </pc:sldLayoutChg>
        <pc:sldLayoutChg chg="del">
          <pc:chgData name="Mahi Uddin" userId="e12d8e31e8d791c6" providerId="LiveId" clId="{FCB66084-7C19-4611-98A6-47CCCC1BE547}" dt="2020-07-09T07:17:47.224" v="880" actId="47"/>
          <pc:sldLayoutMkLst>
            <pc:docMk/>
            <pc:sldMasterMk cId="0" sldId="2147483732"/>
            <pc:sldLayoutMk cId="0" sldId="2147483739"/>
          </pc:sldLayoutMkLst>
        </pc:sldLayoutChg>
        <pc:sldLayoutChg chg="del">
          <pc:chgData name="Mahi Uddin" userId="e12d8e31e8d791c6" providerId="LiveId" clId="{FCB66084-7C19-4611-98A6-47CCCC1BE547}" dt="2020-07-09T07:17:47.224" v="880" actId="47"/>
          <pc:sldLayoutMkLst>
            <pc:docMk/>
            <pc:sldMasterMk cId="0" sldId="2147483732"/>
            <pc:sldLayoutMk cId="0" sldId="2147483740"/>
          </pc:sldLayoutMkLst>
        </pc:sldLayoutChg>
        <pc:sldLayoutChg chg="del">
          <pc:chgData name="Mahi Uddin" userId="e12d8e31e8d791c6" providerId="LiveId" clId="{FCB66084-7C19-4611-98A6-47CCCC1BE547}" dt="2020-07-09T07:17:47.224" v="880" actId="47"/>
          <pc:sldLayoutMkLst>
            <pc:docMk/>
            <pc:sldMasterMk cId="0" sldId="2147483732"/>
            <pc:sldLayoutMk cId="0" sldId="2147483741"/>
          </pc:sldLayoutMkLst>
        </pc:sldLayoutChg>
        <pc:sldLayoutChg chg="del">
          <pc:chgData name="Mahi Uddin" userId="e12d8e31e8d791c6" providerId="LiveId" clId="{FCB66084-7C19-4611-98A6-47CCCC1BE547}" dt="2020-07-09T07:17:47.224" v="880" actId="47"/>
          <pc:sldLayoutMkLst>
            <pc:docMk/>
            <pc:sldMasterMk cId="0" sldId="2147483732"/>
            <pc:sldLayoutMk cId="0" sldId="2147483742"/>
          </pc:sldLayoutMkLst>
        </pc:sldLayoutChg>
        <pc:sldLayoutChg chg="del">
          <pc:chgData name="Mahi Uddin" userId="e12d8e31e8d791c6" providerId="LiveId" clId="{FCB66084-7C19-4611-98A6-47CCCC1BE547}" dt="2020-07-09T07:17:47.224" v="880" actId="47"/>
          <pc:sldLayoutMkLst>
            <pc:docMk/>
            <pc:sldMasterMk cId="0" sldId="2147483732"/>
            <pc:sldLayoutMk cId="0" sldId="2147483743"/>
          </pc:sldLayoutMkLst>
        </pc:sldLayoutChg>
      </pc:sldMasterChg>
      <pc:sldMasterChg chg="del delSldLayout">
        <pc:chgData name="Mahi Uddin" userId="e12d8e31e8d791c6" providerId="LiveId" clId="{FCB66084-7C19-4611-98A6-47CCCC1BE547}" dt="2020-07-09T07:18:05.446" v="887" actId="47"/>
        <pc:sldMasterMkLst>
          <pc:docMk/>
          <pc:sldMasterMk cId="0" sldId="2147483768"/>
        </pc:sldMasterMkLst>
        <pc:sldLayoutChg chg="del">
          <pc:chgData name="Mahi Uddin" userId="e12d8e31e8d791c6" providerId="LiveId" clId="{FCB66084-7C19-4611-98A6-47CCCC1BE547}" dt="2020-07-09T07:18:05.446" v="887" actId="47"/>
          <pc:sldLayoutMkLst>
            <pc:docMk/>
            <pc:sldMasterMk cId="0" sldId="2147483768"/>
            <pc:sldLayoutMk cId="0" sldId="2147483769"/>
          </pc:sldLayoutMkLst>
        </pc:sldLayoutChg>
        <pc:sldLayoutChg chg="del">
          <pc:chgData name="Mahi Uddin" userId="e12d8e31e8d791c6" providerId="LiveId" clId="{FCB66084-7C19-4611-98A6-47CCCC1BE547}" dt="2020-07-09T07:18:05.446" v="887" actId="47"/>
          <pc:sldLayoutMkLst>
            <pc:docMk/>
            <pc:sldMasterMk cId="0" sldId="2147483768"/>
            <pc:sldLayoutMk cId="0" sldId="2147483770"/>
          </pc:sldLayoutMkLst>
        </pc:sldLayoutChg>
        <pc:sldLayoutChg chg="del">
          <pc:chgData name="Mahi Uddin" userId="e12d8e31e8d791c6" providerId="LiveId" clId="{FCB66084-7C19-4611-98A6-47CCCC1BE547}" dt="2020-07-09T07:18:05.446" v="887" actId="47"/>
          <pc:sldLayoutMkLst>
            <pc:docMk/>
            <pc:sldMasterMk cId="0" sldId="2147483768"/>
            <pc:sldLayoutMk cId="0" sldId="2147483771"/>
          </pc:sldLayoutMkLst>
        </pc:sldLayoutChg>
        <pc:sldLayoutChg chg="del">
          <pc:chgData name="Mahi Uddin" userId="e12d8e31e8d791c6" providerId="LiveId" clId="{FCB66084-7C19-4611-98A6-47CCCC1BE547}" dt="2020-07-09T07:18:05.446" v="887" actId="47"/>
          <pc:sldLayoutMkLst>
            <pc:docMk/>
            <pc:sldMasterMk cId="0" sldId="2147483768"/>
            <pc:sldLayoutMk cId="0" sldId="2147483772"/>
          </pc:sldLayoutMkLst>
        </pc:sldLayoutChg>
        <pc:sldLayoutChg chg="del">
          <pc:chgData name="Mahi Uddin" userId="e12d8e31e8d791c6" providerId="LiveId" clId="{FCB66084-7C19-4611-98A6-47CCCC1BE547}" dt="2020-07-09T07:18:05.446" v="887" actId="47"/>
          <pc:sldLayoutMkLst>
            <pc:docMk/>
            <pc:sldMasterMk cId="0" sldId="2147483768"/>
            <pc:sldLayoutMk cId="0" sldId="2147483773"/>
          </pc:sldLayoutMkLst>
        </pc:sldLayoutChg>
        <pc:sldLayoutChg chg="del">
          <pc:chgData name="Mahi Uddin" userId="e12d8e31e8d791c6" providerId="LiveId" clId="{FCB66084-7C19-4611-98A6-47CCCC1BE547}" dt="2020-07-09T07:18:05.446" v="887" actId="47"/>
          <pc:sldLayoutMkLst>
            <pc:docMk/>
            <pc:sldMasterMk cId="0" sldId="2147483768"/>
            <pc:sldLayoutMk cId="0" sldId="2147483774"/>
          </pc:sldLayoutMkLst>
        </pc:sldLayoutChg>
        <pc:sldLayoutChg chg="del">
          <pc:chgData name="Mahi Uddin" userId="e12d8e31e8d791c6" providerId="LiveId" clId="{FCB66084-7C19-4611-98A6-47CCCC1BE547}" dt="2020-07-09T07:18:05.446" v="887" actId="47"/>
          <pc:sldLayoutMkLst>
            <pc:docMk/>
            <pc:sldMasterMk cId="0" sldId="2147483768"/>
            <pc:sldLayoutMk cId="0" sldId="2147483775"/>
          </pc:sldLayoutMkLst>
        </pc:sldLayoutChg>
        <pc:sldLayoutChg chg="del">
          <pc:chgData name="Mahi Uddin" userId="e12d8e31e8d791c6" providerId="LiveId" clId="{FCB66084-7C19-4611-98A6-47CCCC1BE547}" dt="2020-07-09T07:18:05.446" v="887" actId="47"/>
          <pc:sldLayoutMkLst>
            <pc:docMk/>
            <pc:sldMasterMk cId="0" sldId="2147483768"/>
            <pc:sldLayoutMk cId="0" sldId="2147483776"/>
          </pc:sldLayoutMkLst>
        </pc:sldLayoutChg>
        <pc:sldLayoutChg chg="del">
          <pc:chgData name="Mahi Uddin" userId="e12d8e31e8d791c6" providerId="LiveId" clId="{FCB66084-7C19-4611-98A6-47CCCC1BE547}" dt="2020-07-09T07:18:05.446" v="887" actId="47"/>
          <pc:sldLayoutMkLst>
            <pc:docMk/>
            <pc:sldMasterMk cId="0" sldId="2147483768"/>
            <pc:sldLayoutMk cId="0" sldId="2147483777"/>
          </pc:sldLayoutMkLst>
        </pc:sldLayoutChg>
        <pc:sldLayoutChg chg="del">
          <pc:chgData name="Mahi Uddin" userId="e12d8e31e8d791c6" providerId="LiveId" clId="{FCB66084-7C19-4611-98A6-47CCCC1BE547}" dt="2020-07-09T07:18:05.446" v="887" actId="47"/>
          <pc:sldLayoutMkLst>
            <pc:docMk/>
            <pc:sldMasterMk cId="0" sldId="2147483768"/>
            <pc:sldLayoutMk cId="0" sldId="2147483778"/>
          </pc:sldLayoutMkLst>
        </pc:sldLayoutChg>
        <pc:sldLayoutChg chg="del">
          <pc:chgData name="Mahi Uddin" userId="e12d8e31e8d791c6" providerId="LiveId" clId="{FCB66084-7C19-4611-98A6-47CCCC1BE547}" dt="2020-07-09T07:18:05.446" v="887" actId="47"/>
          <pc:sldLayoutMkLst>
            <pc:docMk/>
            <pc:sldMasterMk cId="0" sldId="2147483768"/>
            <pc:sldLayoutMk cId="0" sldId="2147483779"/>
          </pc:sldLayoutMkLst>
        </pc:sldLayoutChg>
      </pc:sldMasterChg>
      <pc:sldMasterChg chg="del delSldLayout">
        <pc:chgData name="Mahi Uddin" userId="e12d8e31e8d791c6" providerId="LiveId" clId="{FCB66084-7C19-4611-98A6-47CCCC1BE547}" dt="2020-07-09T07:18:01.391" v="886" actId="47"/>
        <pc:sldMasterMkLst>
          <pc:docMk/>
          <pc:sldMasterMk cId="1919397349" sldId="2147483816"/>
        </pc:sldMasterMkLst>
        <pc:sldLayoutChg chg="del">
          <pc:chgData name="Mahi Uddin" userId="e12d8e31e8d791c6" providerId="LiveId" clId="{FCB66084-7C19-4611-98A6-47CCCC1BE547}" dt="2020-07-09T07:18:01.391" v="886" actId="47"/>
          <pc:sldLayoutMkLst>
            <pc:docMk/>
            <pc:sldMasterMk cId="1919397349" sldId="2147483816"/>
            <pc:sldLayoutMk cId="1869609220" sldId="2147483817"/>
          </pc:sldLayoutMkLst>
        </pc:sldLayoutChg>
        <pc:sldLayoutChg chg="del">
          <pc:chgData name="Mahi Uddin" userId="e12d8e31e8d791c6" providerId="LiveId" clId="{FCB66084-7C19-4611-98A6-47CCCC1BE547}" dt="2020-07-09T07:18:01.391" v="886" actId="47"/>
          <pc:sldLayoutMkLst>
            <pc:docMk/>
            <pc:sldMasterMk cId="1919397349" sldId="2147483816"/>
            <pc:sldLayoutMk cId="2060307881" sldId="2147483818"/>
          </pc:sldLayoutMkLst>
        </pc:sldLayoutChg>
        <pc:sldLayoutChg chg="del">
          <pc:chgData name="Mahi Uddin" userId="e12d8e31e8d791c6" providerId="LiveId" clId="{FCB66084-7C19-4611-98A6-47CCCC1BE547}" dt="2020-07-09T07:18:01.391" v="886" actId="47"/>
          <pc:sldLayoutMkLst>
            <pc:docMk/>
            <pc:sldMasterMk cId="1919397349" sldId="2147483816"/>
            <pc:sldLayoutMk cId="2125547616" sldId="2147483819"/>
          </pc:sldLayoutMkLst>
        </pc:sldLayoutChg>
        <pc:sldLayoutChg chg="del">
          <pc:chgData name="Mahi Uddin" userId="e12d8e31e8d791c6" providerId="LiveId" clId="{FCB66084-7C19-4611-98A6-47CCCC1BE547}" dt="2020-07-09T07:18:01.391" v="886" actId="47"/>
          <pc:sldLayoutMkLst>
            <pc:docMk/>
            <pc:sldMasterMk cId="1919397349" sldId="2147483816"/>
            <pc:sldLayoutMk cId="427200405" sldId="2147483820"/>
          </pc:sldLayoutMkLst>
        </pc:sldLayoutChg>
        <pc:sldLayoutChg chg="del">
          <pc:chgData name="Mahi Uddin" userId="e12d8e31e8d791c6" providerId="LiveId" clId="{FCB66084-7C19-4611-98A6-47CCCC1BE547}" dt="2020-07-09T07:18:01.391" v="886" actId="47"/>
          <pc:sldLayoutMkLst>
            <pc:docMk/>
            <pc:sldMasterMk cId="1919397349" sldId="2147483816"/>
            <pc:sldLayoutMk cId="3608217433" sldId="2147483821"/>
          </pc:sldLayoutMkLst>
        </pc:sldLayoutChg>
        <pc:sldLayoutChg chg="del">
          <pc:chgData name="Mahi Uddin" userId="e12d8e31e8d791c6" providerId="LiveId" clId="{FCB66084-7C19-4611-98A6-47CCCC1BE547}" dt="2020-07-09T07:18:01.391" v="886" actId="47"/>
          <pc:sldLayoutMkLst>
            <pc:docMk/>
            <pc:sldMasterMk cId="1919397349" sldId="2147483816"/>
            <pc:sldLayoutMk cId="2749856138" sldId="2147483822"/>
          </pc:sldLayoutMkLst>
        </pc:sldLayoutChg>
        <pc:sldLayoutChg chg="del">
          <pc:chgData name="Mahi Uddin" userId="e12d8e31e8d791c6" providerId="LiveId" clId="{FCB66084-7C19-4611-98A6-47CCCC1BE547}" dt="2020-07-09T07:18:01.391" v="886" actId="47"/>
          <pc:sldLayoutMkLst>
            <pc:docMk/>
            <pc:sldMasterMk cId="1919397349" sldId="2147483816"/>
            <pc:sldLayoutMk cId="162207007" sldId="2147483823"/>
          </pc:sldLayoutMkLst>
        </pc:sldLayoutChg>
        <pc:sldLayoutChg chg="del">
          <pc:chgData name="Mahi Uddin" userId="e12d8e31e8d791c6" providerId="LiveId" clId="{FCB66084-7C19-4611-98A6-47CCCC1BE547}" dt="2020-07-09T07:18:01.391" v="886" actId="47"/>
          <pc:sldLayoutMkLst>
            <pc:docMk/>
            <pc:sldMasterMk cId="1919397349" sldId="2147483816"/>
            <pc:sldLayoutMk cId="3218068376" sldId="2147483824"/>
          </pc:sldLayoutMkLst>
        </pc:sldLayoutChg>
        <pc:sldLayoutChg chg="del">
          <pc:chgData name="Mahi Uddin" userId="e12d8e31e8d791c6" providerId="LiveId" clId="{FCB66084-7C19-4611-98A6-47CCCC1BE547}" dt="2020-07-09T07:18:01.391" v="886" actId="47"/>
          <pc:sldLayoutMkLst>
            <pc:docMk/>
            <pc:sldMasterMk cId="1919397349" sldId="2147483816"/>
            <pc:sldLayoutMk cId="3836175346" sldId="2147483825"/>
          </pc:sldLayoutMkLst>
        </pc:sldLayoutChg>
        <pc:sldLayoutChg chg="del">
          <pc:chgData name="Mahi Uddin" userId="e12d8e31e8d791c6" providerId="LiveId" clId="{FCB66084-7C19-4611-98A6-47CCCC1BE547}" dt="2020-07-09T07:18:01.391" v="886" actId="47"/>
          <pc:sldLayoutMkLst>
            <pc:docMk/>
            <pc:sldMasterMk cId="1919397349" sldId="2147483816"/>
            <pc:sldLayoutMk cId="618951942" sldId="2147483826"/>
          </pc:sldLayoutMkLst>
        </pc:sldLayoutChg>
        <pc:sldLayoutChg chg="del">
          <pc:chgData name="Mahi Uddin" userId="e12d8e31e8d791c6" providerId="LiveId" clId="{FCB66084-7C19-4611-98A6-47CCCC1BE547}" dt="2020-07-09T07:18:01.391" v="886" actId="47"/>
          <pc:sldLayoutMkLst>
            <pc:docMk/>
            <pc:sldMasterMk cId="1919397349" sldId="2147483816"/>
            <pc:sldLayoutMk cId="2956933214" sldId="2147483827"/>
          </pc:sldLayoutMkLst>
        </pc:sldLayoutChg>
      </pc:sldMasterChg>
      <pc:sldMasterChg chg="modTransition modSldLayout">
        <pc:chgData name="Mahi Uddin" userId="e12d8e31e8d791c6" providerId="LiveId" clId="{FCB66084-7C19-4611-98A6-47CCCC1BE547}" dt="2020-07-09T06:31:50.304" v="2"/>
        <pc:sldMasterMkLst>
          <pc:docMk/>
          <pc:sldMasterMk cId="367441475" sldId="2147483828"/>
        </pc:sldMasterMkLst>
        <pc:sldLayoutChg chg="modTransition">
          <pc:chgData name="Mahi Uddin" userId="e12d8e31e8d791c6" providerId="LiveId" clId="{FCB66084-7C19-4611-98A6-47CCCC1BE547}" dt="2020-07-09T06:31:50.304" v="2"/>
          <pc:sldLayoutMkLst>
            <pc:docMk/>
            <pc:sldMasterMk cId="367441475" sldId="2147483828"/>
            <pc:sldLayoutMk cId="2413467783" sldId="2147483829"/>
          </pc:sldLayoutMkLst>
        </pc:sldLayoutChg>
        <pc:sldLayoutChg chg="modTransition">
          <pc:chgData name="Mahi Uddin" userId="e12d8e31e8d791c6" providerId="LiveId" clId="{FCB66084-7C19-4611-98A6-47CCCC1BE547}" dt="2020-07-09T06:31:50.304" v="2"/>
          <pc:sldLayoutMkLst>
            <pc:docMk/>
            <pc:sldMasterMk cId="367441475" sldId="2147483828"/>
            <pc:sldLayoutMk cId="515432954" sldId="2147483830"/>
          </pc:sldLayoutMkLst>
        </pc:sldLayoutChg>
        <pc:sldLayoutChg chg="modTransition">
          <pc:chgData name="Mahi Uddin" userId="e12d8e31e8d791c6" providerId="LiveId" clId="{FCB66084-7C19-4611-98A6-47CCCC1BE547}" dt="2020-07-09T06:31:50.304" v="2"/>
          <pc:sldLayoutMkLst>
            <pc:docMk/>
            <pc:sldMasterMk cId="367441475" sldId="2147483828"/>
            <pc:sldLayoutMk cId="3091093636" sldId="2147483831"/>
          </pc:sldLayoutMkLst>
        </pc:sldLayoutChg>
        <pc:sldLayoutChg chg="modTransition">
          <pc:chgData name="Mahi Uddin" userId="e12d8e31e8d791c6" providerId="LiveId" clId="{FCB66084-7C19-4611-98A6-47CCCC1BE547}" dt="2020-07-09T06:31:50.304" v="2"/>
          <pc:sldLayoutMkLst>
            <pc:docMk/>
            <pc:sldMasterMk cId="367441475" sldId="2147483828"/>
            <pc:sldLayoutMk cId="2437533508" sldId="2147483832"/>
          </pc:sldLayoutMkLst>
        </pc:sldLayoutChg>
        <pc:sldLayoutChg chg="modTransition">
          <pc:chgData name="Mahi Uddin" userId="e12d8e31e8d791c6" providerId="LiveId" clId="{FCB66084-7C19-4611-98A6-47CCCC1BE547}" dt="2020-07-09T06:31:50.304" v="2"/>
          <pc:sldLayoutMkLst>
            <pc:docMk/>
            <pc:sldMasterMk cId="367441475" sldId="2147483828"/>
            <pc:sldLayoutMk cId="171564066" sldId="2147483833"/>
          </pc:sldLayoutMkLst>
        </pc:sldLayoutChg>
        <pc:sldLayoutChg chg="modTransition">
          <pc:chgData name="Mahi Uddin" userId="e12d8e31e8d791c6" providerId="LiveId" clId="{FCB66084-7C19-4611-98A6-47CCCC1BE547}" dt="2020-07-09T06:31:50.304" v="2"/>
          <pc:sldLayoutMkLst>
            <pc:docMk/>
            <pc:sldMasterMk cId="367441475" sldId="2147483828"/>
            <pc:sldLayoutMk cId="313102813" sldId="2147483834"/>
          </pc:sldLayoutMkLst>
        </pc:sldLayoutChg>
        <pc:sldLayoutChg chg="modTransition">
          <pc:chgData name="Mahi Uddin" userId="e12d8e31e8d791c6" providerId="LiveId" clId="{FCB66084-7C19-4611-98A6-47CCCC1BE547}" dt="2020-07-09T06:31:50.304" v="2"/>
          <pc:sldLayoutMkLst>
            <pc:docMk/>
            <pc:sldMasterMk cId="367441475" sldId="2147483828"/>
            <pc:sldLayoutMk cId="637110300" sldId="2147483835"/>
          </pc:sldLayoutMkLst>
        </pc:sldLayoutChg>
        <pc:sldLayoutChg chg="modTransition">
          <pc:chgData name="Mahi Uddin" userId="e12d8e31e8d791c6" providerId="LiveId" clId="{FCB66084-7C19-4611-98A6-47CCCC1BE547}" dt="2020-07-09T06:31:50.304" v="2"/>
          <pc:sldLayoutMkLst>
            <pc:docMk/>
            <pc:sldMasterMk cId="367441475" sldId="2147483828"/>
            <pc:sldLayoutMk cId="1157569532" sldId="2147483836"/>
          </pc:sldLayoutMkLst>
        </pc:sldLayoutChg>
        <pc:sldLayoutChg chg="modTransition">
          <pc:chgData name="Mahi Uddin" userId="e12d8e31e8d791c6" providerId="LiveId" clId="{FCB66084-7C19-4611-98A6-47CCCC1BE547}" dt="2020-07-09T06:31:50.304" v="2"/>
          <pc:sldLayoutMkLst>
            <pc:docMk/>
            <pc:sldMasterMk cId="367441475" sldId="2147483828"/>
            <pc:sldLayoutMk cId="1758160527" sldId="2147483837"/>
          </pc:sldLayoutMkLst>
        </pc:sldLayoutChg>
        <pc:sldLayoutChg chg="modTransition">
          <pc:chgData name="Mahi Uddin" userId="e12d8e31e8d791c6" providerId="LiveId" clId="{FCB66084-7C19-4611-98A6-47CCCC1BE547}" dt="2020-07-09T06:31:50.304" v="2"/>
          <pc:sldLayoutMkLst>
            <pc:docMk/>
            <pc:sldMasterMk cId="367441475" sldId="2147483828"/>
            <pc:sldLayoutMk cId="1339089397" sldId="2147483838"/>
          </pc:sldLayoutMkLst>
        </pc:sldLayoutChg>
        <pc:sldLayoutChg chg="modTransition">
          <pc:chgData name="Mahi Uddin" userId="e12d8e31e8d791c6" providerId="LiveId" clId="{FCB66084-7C19-4611-98A6-47CCCC1BE547}" dt="2020-07-09T06:31:50.304" v="2"/>
          <pc:sldLayoutMkLst>
            <pc:docMk/>
            <pc:sldMasterMk cId="367441475" sldId="2147483828"/>
            <pc:sldLayoutMk cId="3687855320" sldId="2147483839"/>
          </pc:sldLayoutMkLst>
        </pc:sldLayoutChg>
      </pc:sldMasterChg>
      <pc:sldMasterChg chg="modTransition modSldLayout">
        <pc:chgData name="Mahi Uddin" userId="e12d8e31e8d791c6" providerId="LiveId" clId="{FCB66084-7C19-4611-98A6-47CCCC1BE547}" dt="2020-07-09T06:33:50.962" v="9"/>
        <pc:sldMasterMkLst>
          <pc:docMk/>
          <pc:sldMasterMk cId="1134361644" sldId="2147483840"/>
        </pc:sldMasterMkLst>
        <pc:sldLayoutChg chg="modTransition">
          <pc:chgData name="Mahi Uddin" userId="e12d8e31e8d791c6" providerId="LiveId" clId="{FCB66084-7C19-4611-98A6-47CCCC1BE547}" dt="2020-07-09T06:33:50.962" v="9"/>
          <pc:sldLayoutMkLst>
            <pc:docMk/>
            <pc:sldMasterMk cId="1134361644" sldId="2147483840"/>
            <pc:sldLayoutMk cId="3199567727" sldId="2147483841"/>
          </pc:sldLayoutMkLst>
        </pc:sldLayoutChg>
        <pc:sldLayoutChg chg="modTransition">
          <pc:chgData name="Mahi Uddin" userId="e12d8e31e8d791c6" providerId="LiveId" clId="{FCB66084-7C19-4611-98A6-47CCCC1BE547}" dt="2020-07-09T06:33:50.962" v="9"/>
          <pc:sldLayoutMkLst>
            <pc:docMk/>
            <pc:sldMasterMk cId="1134361644" sldId="2147483840"/>
            <pc:sldLayoutMk cId="3763406522" sldId="2147483842"/>
          </pc:sldLayoutMkLst>
        </pc:sldLayoutChg>
        <pc:sldLayoutChg chg="modTransition">
          <pc:chgData name="Mahi Uddin" userId="e12d8e31e8d791c6" providerId="LiveId" clId="{FCB66084-7C19-4611-98A6-47CCCC1BE547}" dt="2020-07-09T06:33:50.962" v="9"/>
          <pc:sldLayoutMkLst>
            <pc:docMk/>
            <pc:sldMasterMk cId="1134361644" sldId="2147483840"/>
            <pc:sldLayoutMk cId="2807918980" sldId="2147483843"/>
          </pc:sldLayoutMkLst>
        </pc:sldLayoutChg>
        <pc:sldLayoutChg chg="modTransition">
          <pc:chgData name="Mahi Uddin" userId="e12d8e31e8d791c6" providerId="LiveId" clId="{FCB66084-7C19-4611-98A6-47CCCC1BE547}" dt="2020-07-09T06:33:50.962" v="9"/>
          <pc:sldLayoutMkLst>
            <pc:docMk/>
            <pc:sldMasterMk cId="1134361644" sldId="2147483840"/>
            <pc:sldLayoutMk cId="4032912493" sldId="2147483844"/>
          </pc:sldLayoutMkLst>
        </pc:sldLayoutChg>
        <pc:sldLayoutChg chg="modTransition">
          <pc:chgData name="Mahi Uddin" userId="e12d8e31e8d791c6" providerId="LiveId" clId="{FCB66084-7C19-4611-98A6-47CCCC1BE547}" dt="2020-07-09T06:33:50.962" v="9"/>
          <pc:sldLayoutMkLst>
            <pc:docMk/>
            <pc:sldMasterMk cId="1134361644" sldId="2147483840"/>
            <pc:sldLayoutMk cId="266896181" sldId="2147483845"/>
          </pc:sldLayoutMkLst>
        </pc:sldLayoutChg>
        <pc:sldLayoutChg chg="modTransition">
          <pc:chgData name="Mahi Uddin" userId="e12d8e31e8d791c6" providerId="LiveId" clId="{FCB66084-7C19-4611-98A6-47CCCC1BE547}" dt="2020-07-09T06:33:50.962" v="9"/>
          <pc:sldLayoutMkLst>
            <pc:docMk/>
            <pc:sldMasterMk cId="1134361644" sldId="2147483840"/>
            <pc:sldLayoutMk cId="864139396" sldId="2147483846"/>
          </pc:sldLayoutMkLst>
        </pc:sldLayoutChg>
        <pc:sldLayoutChg chg="modTransition">
          <pc:chgData name="Mahi Uddin" userId="e12d8e31e8d791c6" providerId="LiveId" clId="{FCB66084-7C19-4611-98A6-47CCCC1BE547}" dt="2020-07-09T06:33:50.962" v="9"/>
          <pc:sldLayoutMkLst>
            <pc:docMk/>
            <pc:sldMasterMk cId="1134361644" sldId="2147483840"/>
            <pc:sldLayoutMk cId="636938593" sldId="2147483847"/>
          </pc:sldLayoutMkLst>
        </pc:sldLayoutChg>
        <pc:sldLayoutChg chg="modTransition">
          <pc:chgData name="Mahi Uddin" userId="e12d8e31e8d791c6" providerId="LiveId" clId="{FCB66084-7C19-4611-98A6-47CCCC1BE547}" dt="2020-07-09T06:33:50.962" v="9"/>
          <pc:sldLayoutMkLst>
            <pc:docMk/>
            <pc:sldMasterMk cId="1134361644" sldId="2147483840"/>
            <pc:sldLayoutMk cId="3889823086" sldId="2147483848"/>
          </pc:sldLayoutMkLst>
        </pc:sldLayoutChg>
        <pc:sldLayoutChg chg="modTransition">
          <pc:chgData name="Mahi Uddin" userId="e12d8e31e8d791c6" providerId="LiveId" clId="{FCB66084-7C19-4611-98A6-47CCCC1BE547}" dt="2020-07-09T06:33:50.962" v="9"/>
          <pc:sldLayoutMkLst>
            <pc:docMk/>
            <pc:sldMasterMk cId="1134361644" sldId="2147483840"/>
            <pc:sldLayoutMk cId="2903375305" sldId="2147483849"/>
          </pc:sldLayoutMkLst>
        </pc:sldLayoutChg>
        <pc:sldLayoutChg chg="modTransition">
          <pc:chgData name="Mahi Uddin" userId="e12d8e31e8d791c6" providerId="LiveId" clId="{FCB66084-7C19-4611-98A6-47CCCC1BE547}" dt="2020-07-09T06:33:50.962" v="9"/>
          <pc:sldLayoutMkLst>
            <pc:docMk/>
            <pc:sldMasterMk cId="1134361644" sldId="2147483840"/>
            <pc:sldLayoutMk cId="1687278440" sldId="2147483850"/>
          </pc:sldLayoutMkLst>
        </pc:sldLayoutChg>
        <pc:sldLayoutChg chg="modTransition">
          <pc:chgData name="Mahi Uddin" userId="e12d8e31e8d791c6" providerId="LiveId" clId="{FCB66084-7C19-4611-98A6-47CCCC1BE547}" dt="2020-07-09T06:33:50.962" v="9"/>
          <pc:sldLayoutMkLst>
            <pc:docMk/>
            <pc:sldMasterMk cId="1134361644" sldId="2147483840"/>
            <pc:sldLayoutMk cId="1071314100" sldId="2147483851"/>
          </pc:sldLayoutMkLst>
        </pc:sldLayoutChg>
      </pc:sldMasterChg>
      <pc:sldMasterChg chg="modTransition modSldLayout">
        <pc:chgData name="Mahi Uddin" userId="e12d8e31e8d791c6" providerId="LiveId" clId="{FCB66084-7C19-4611-98A6-47CCCC1BE547}" dt="2020-07-09T06:34:00.845" v="10"/>
        <pc:sldMasterMkLst>
          <pc:docMk/>
          <pc:sldMasterMk cId="1091381122" sldId="2147483852"/>
        </pc:sldMasterMkLst>
        <pc:sldLayoutChg chg="modTransition">
          <pc:chgData name="Mahi Uddin" userId="e12d8e31e8d791c6" providerId="LiveId" clId="{FCB66084-7C19-4611-98A6-47CCCC1BE547}" dt="2020-07-09T06:34:00.845" v="10"/>
          <pc:sldLayoutMkLst>
            <pc:docMk/>
            <pc:sldMasterMk cId="1091381122" sldId="2147483852"/>
            <pc:sldLayoutMk cId="3257082489" sldId="2147483853"/>
          </pc:sldLayoutMkLst>
        </pc:sldLayoutChg>
        <pc:sldLayoutChg chg="modTransition">
          <pc:chgData name="Mahi Uddin" userId="e12d8e31e8d791c6" providerId="LiveId" clId="{FCB66084-7C19-4611-98A6-47CCCC1BE547}" dt="2020-07-09T06:34:00.845" v="10"/>
          <pc:sldLayoutMkLst>
            <pc:docMk/>
            <pc:sldMasterMk cId="1091381122" sldId="2147483852"/>
            <pc:sldLayoutMk cId="3282621863" sldId="2147483854"/>
          </pc:sldLayoutMkLst>
        </pc:sldLayoutChg>
        <pc:sldLayoutChg chg="modTransition">
          <pc:chgData name="Mahi Uddin" userId="e12d8e31e8d791c6" providerId="LiveId" clId="{FCB66084-7C19-4611-98A6-47CCCC1BE547}" dt="2020-07-09T06:34:00.845" v="10"/>
          <pc:sldLayoutMkLst>
            <pc:docMk/>
            <pc:sldMasterMk cId="1091381122" sldId="2147483852"/>
            <pc:sldLayoutMk cId="4275916986" sldId="2147483855"/>
          </pc:sldLayoutMkLst>
        </pc:sldLayoutChg>
        <pc:sldLayoutChg chg="modTransition">
          <pc:chgData name="Mahi Uddin" userId="e12d8e31e8d791c6" providerId="LiveId" clId="{FCB66084-7C19-4611-98A6-47CCCC1BE547}" dt="2020-07-09T06:34:00.845" v="10"/>
          <pc:sldLayoutMkLst>
            <pc:docMk/>
            <pc:sldMasterMk cId="1091381122" sldId="2147483852"/>
            <pc:sldLayoutMk cId="4232728945" sldId="2147483856"/>
          </pc:sldLayoutMkLst>
        </pc:sldLayoutChg>
        <pc:sldLayoutChg chg="modTransition">
          <pc:chgData name="Mahi Uddin" userId="e12d8e31e8d791c6" providerId="LiveId" clId="{FCB66084-7C19-4611-98A6-47CCCC1BE547}" dt="2020-07-09T06:34:00.845" v="10"/>
          <pc:sldLayoutMkLst>
            <pc:docMk/>
            <pc:sldMasterMk cId="1091381122" sldId="2147483852"/>
            <pc:sldLayoutMk cId="2222425222" sldId="2147483857"/>
          </pc:sldLayoutMkLst>
        </pc:sldLayoutChg>
        <pc:sldLayoutChg chg="modTransition">
          <pc:chgData name="Mahi Uddin" userId="e12d8e31e8d791c6" providerId="LiveId" clId="{FCB66084-7C19-4611-98A6-47CCCC1BE547}" dt="2020-07-09T06:34:00.845" v="10"/>
          <pc:sldLayoutMkLst>
            <pc:docMk/>
            <pc:sldMasterMk cId="1091381122" sldId="2147483852"/>
            <pc:sldLayoutMk cId="2764101605" sldId="2147483858"/>
          </pc:sldLayoutMkLst>
        </pc:sldLayoutChg>
        <pc:sldLayoutChg chg="modTransition">
          <pc:chgData name="Mahi Uddin" userId="e12d8e31e8d791c6" providerId="LiveId" clId="{FCB66084-7C19-4611-98A6-47CCCC1BE547}" dt="2020-07-09T06:34:00.845" v="10"/>
          <pc:sldLayoutMkLst>
            <pc:docMk/>
            <pc:sldMasterMk cId="1091381122" sldId="2147483852"/>
            <pc:sldLayoutMk cId="789399393" sldId="2147483859"/>
          </pc:sldLayoutMkLst>
        </pc:sldLayoutChg>
        <pc:sldLayoutChg chg="modTransition">
          <pc:chgData name="Mahi Uddin" userId="e12d8e31e8d791c6" providerId="LiveId" clId="{FCB66084-7C19-4611-98A6-47CCCC1BE547}" dt="2020-07-09T06:34:00.845" v="10"/>
          <pc:sldLayoutMkLst>
            <pc:docMk/>
            <pc:sldMasterMk cId="1091381122" sldId="2147483852"/>
            <pc:sldLayoutMk cId="3499065267" sldId="2147483860"/>
          </pc:sldLayoutMkLst>
        </pc:sldLayoutChg>
        <pc:sldLayoutChg chg="modTransition">
          <pc:chgData name="Mahi Uddin" userId="e12d8e31e8d791c6" providerId="LiveId" clId="{FCB66084-7C19-4611-98A6-47CCCC1BE547}" dt="2020-07-09T06:34:00.845" v="10"/>
          <pc:sldLayoutMkLst>
            <pc:docMk/>
            <pc:sldMasterMk cId="1091381122" sldId="2147483852"/>
            <pc:sldLayoutMk cId="3683965812" sldId="2147483861"/>
          </pc:sldLayoutMkLst>
        </pc:sldLayoutChg>
        <pc:sldLayoutChg chg="modTransition">
          <pc:chgData name="Mahi Uddin" userId="e12d8e31e8d791c6" providerId="LiveId" clId="{FCB66084-7C19-4611-98A6-47CCCC1BE547}" dt="2020-07-09T06:34:00.845" v="10"/>
          <pc:sldLayoutMkLst>
            <pc:docMk/>
            <pc:sldMasterMk cId="1091381122" sldId="2147483852"/>
            <pc:sldLayoutMk cId="45390767" sldId="2147483862"/>
          </pc:sldLayoutMkLst>
        </pc:sldLayoutChg>
        <pc:sldLayoutChg chg="modTransition">
          <pc:chgData name="Mahi Uddin" userId="e12d8e31e8d791c6" providerId="LiveId" clId="{FCB66084-7C19-4611-98A6-47CCCC1BE547}" dt="2020-07-09T06:34:00.845" v="10"/>
          <pc:sldLayoutMkLst>
            <pc:docMk/>
            <pc:sldMasterMk cId="1091381122" sldId="2147483852"/>
            <pc:sldLayoutMk cId="1392556766" sldId="2147483863"/>
          </pc:sldLayoutMkLst>
        </pc:sldLayoutChg>
      </pc:sldMasterChg>
      <pc:sldMasterChg chg="modTransition modSldLayout">
        <pc:chgData name="Mahi Uddin" userId="e12d8e31e8d791c6" providerId="LiveId" clId="{FCB66084-7C19-4611-98A6-47CCCC1BE547}" dt="2020-07-09T06:41:29.232" v="113"/>
        <pc:sldMasterMkLst>
          <pc:docMk/>
          <pc:sldMasterMk cId="107951379" sldId="2147483864"/>
        </pc:sldMasterMkLst>
        <pc:sldLayoutChg chg="modTransition">
          <pc:chgData name="Mahi Uddin" userId="e12d8e31e8d791c6" providerId="LiveId" clId="{FCB66084-7C19-4611-98A6-47CCCC1BE547}" dt="2020-07-09T06:41:29.232" v="113"/>
          <pc:sldLayoutMkLst>
            <pc:docMk/>
            <pc:sldMasterMk cId="107951379" sldId="2147483864"/>
            <pc:sldLayoutMk cId="653191139" sldId="2147483865"/>
          </pc:sldLayoutMkLst>
        </pc:sldLayoutChg>
        <pc:sldLayoutChg chg="modTransition">
          <pc:chgData name="Mahi Uddin" userId="e12d8e31e8d791c6" providerId="LiveId" clId="{FCB66084-7C19-4611-98A6-47CCCC1BE547}" dt="2020-07-09T06:41:29.232" v="113"/>
          <pc:sldLayoutMkLst>
            <pc:docMk/>
            <pc:sldMasterMk cId="107951379" sldId="2147483864"/>
            <pc:sldLayoutMk cId="3424678241" sldId="2147483866"/>
          </pc:sldLayoutMkLst>
        </pc:sldLayoutChg>
        <pc:sldLayoutChg chg="modTransition">
          <pc:chgData name="Mahi Uddin" userId="e12d8e31e8d791c6" providerId="LiveId" clId="{FCB66084-7C19-4611-98A6-47CCCC1BE547}" dt="2020-07-09T06:41:29.232" v="113"/>
          <pc:sldLayoutMkLst>
            <pc:docMk/>
            <pc:sldMasterMk cId="107951379" sldId="2147483864"/>
            <pc:sldLayoutMk cId="1931071430" sldId="2147483867"/>
          </pc:sldLayoutMkLst>
        </pc:sldLayoutChg>
        <pc:sldLayoutChg chg="modTransition">
          <pc:chgData name="Mahi Uddin" userId="e12d8e31e8d791c6" providerId="LiveId" clId="{FCB66084-7C19-4611-98A6-47CCCC1BE547}" dt="2020-07-09T06:41:29.232" v="113"/>
          <pc:sldLayoutMkLst>
            <pc:docMk/>
            <pc:sldMasterMk cId="107951379" sldId="2147483864"/>
            <pc:sldLayoutMk cId="2158515034" sldId="2147483868"/>
          </pc:sldLayoutMkLst>
        </pc:sldLayoutChg>
        <pc:sldLayoutChg chg="modTransition">
          <pc:chgData name="Mahi Uddin" userId="e12d8e31e8d791c6" providerId="LiveId" clId="{FCB66084-7C19-4611-98A6-47CCCC1BE547}" dt="2020-07-09T06:41:29.232" v="113"/>
          <pc:sldLayoutMkLst>
            <pc:docMk/>
            <pc:sldMasterMk cId="107951379" sldId="2147483864"/>
            <pc:sldLayoutMk cId="4279602" sldId="2147483869"/>
          </pc:sldLayoutMkLst>
        </pc:sldLayoutChg>
        <pc:sldLayoutChg chg="modTransition">
          <pc:chgData name="Mahi Uddin" userId="e12d8e31e8d791c6" providerId="LiveId" clId="{FCB66084-7C19-4611-98A6-47CCCC1BE547}" dt="2020-07-09T06:41:29.232" v="113"/>
          <pc:sldLayoutMkLst>
            <pc:docMk/>
            <pc:sldMasterMk cId="107951379" sldId="2147483864"/>
            <pc:sldLayoutMk cId="3530504116" sldId="2147483870"/>
          </pc:sldLayoutMkLst>
        </pc:sldLayoutChg>
        <pc:sldLayoutChg chg="modTransition">
          <pc:chgData name="Mahi Uddin" userId="e12d8e31e8d791c6" providerId="LiveId" clId="{FCB66084-7C19-4611-98A6-47CCCC1BE547}" dt="2020-07-09T06:41:29.232" v="113"/>
          <pc:sldLayoutMkLst>
            <pc:docMk/>
            <pc:sldMasterMk cId="107951379" sldId="2147483864"/>
            <pc:sldLayoutMk cId="1934099159" sldId="2147483871"/>
          </pc:sldLayoutMkLst>
        </pc:sldLayoutChg>
        <pc:sldLayoutChg chg="modTransition">
          <pc:chgData name="Mahi Uddin" userId="e12d8e31e8d791c6" providerId="LiveId" clId="{FCB66084-7C19-4611-98A6-47CCCC1BE547}" dt="2020-07-09T06:41:29.232" v="113"/>
          <pc:sldLayoutMkLst>
            <pc:docMk/>
            <pc:sldMasterMk cId="107951379" sldId="2147483864"/>
            <pc:sldLayoutMk cId="2958396852" sldId="2147483872"/>
          </pc:sldLayoutMkLst>
        </pc:sldLayoutChg>
        <pc:sldLayoutChg chg="modTransition">
          <pc:chgData name="Mahi Uddin" userId="e12d8e31e8d791c6" providerId="LiveId" clId="{FCB66084-7C19-4611-98A6-47CCCC1BE547}" dt="2020-07-09T06:41:29.232" v="113"/>
          <pc:sldLayoutMkLst>
            <pc:docMk/>
            <pc:sldMasterMk cId="107951379" sldId="2147483864"/>
            <pc:sldLayoutMk cId="2613941049" sldId="2147483873"/>
          </pc:sldLayoutMkLst>
        </pc:sldLayoutChg>
        <pc:sldLayoutChg chg="modTransition">
          <pc:chgData name="Mahi Uddin" userId="e12d8e31e8d791c6" providerId="LiveId" clId="{FCB66084-7C19-4611-98A6-47CCCC1BE547}" dt="2020-07-09T06:41:29.232" v="113"/>
          <pc:sldLayoutMkLst>
            <pc:docMk/>
            <pc:sldMasterMk cId="107951379" sldId="2147483864"/>
            <pc:sldLayoutMk cId="457755749" sldId="2147483874"/>
          </pc:sldLayoutMkLst>
        </pc:sldLayoutChg>
        <pc:sldLayoutChg chg="modTransition">
          <pc:chgData name="Mahi Uddin" userId="e12d8e31e8d791c6" providerId="LiveId" clId="{FCB66084-7C19-4611-98A6-47CCCC1BE547}" dt="2020-07-09T06:41:29.232" v="113"/>
          <pc:sldLayoutMkLst>
            <pc:docMk/>
            <pc:sldMasterMk cId="107951379" sldId="2147483864"/>
            <pc:sldLayoutMk cId="1565377861" sldId="2147483875"/>
          </pc:sldLayoutMkLst>
        </pc:sldLayoutChg>
      </pc:sldMasterChg>
      <pc:sldMasterChg chg="modTransition modSldLayout">
        <pc:chgData name="Mahi Uddin" userId="e12d8e31e8d791c6" providerId="LiveId" clId="{FCB66084-7C19-4611-98A6-47CCCC1BE547}" dt="2020-07-09T06:53:00.626" v="187"/>
        <pc:sldMasterMkLst>
          <pc:docMk/>
          <pc:sldMasterMk cId="616860047" sldId="2147483876"/>
        </pc:sldMasterMkLst>
        <pc:sldLayoutChg chg="modTransition">
          <pc:chgData name="Mahi Uddin" userId="e12d8e31e8d791c6" providerId="LiveId" clId="{FCB66084-7C19-4611-98A6-47CCCC1BE547}" dt="2020-07-09T06:53:00.626" v="187"/>
          <pc:sldLayoutMkLst>
            <pc:docMk/>
            <pc:sldMasterMk cId="616860047" sldId="2147483876"/>
            <pc:sldLayoutMk cId="2174949113" sldId="2147483877"/>
          </pc:sldLayoutMkLst>
        </pc:sldLayoutChg>
        <pc:sldLayoutChg chg="modTransition">
          <pc:chgData name="Mahi Uddin" userId="e12d8e31e8d791c6" providerId="LiveId" clId="{FCB66084-7C19-4611-98A6-47CCCC1BE547}" dt="2020-07-09T06:53:00.626" v="187"/>
          <pc:sldLayoutMkLst>
            <pc:docMk/>
            <pc:sldMasterMk cId="616860047" sldId="2147483876"/>
            <pc:sldLayoutMk cId="4073117465" sldId="2147483878"/>
          </pc:sldLayoutMkLst>
        </pc:sldLayoutChg>
        <pc:sldLayoutChg chg="modTransition">
          <pc:chgData name="Mahi Uddin" userId="e12d8e31e8d791c6" providerId="LiveId" clId="{FCB66084-7C19-4611-98A6-47CCCC1BE547}" dt="2020-07-09T06:53:00.626" v="187"/>
          <pc:sldLayoutMkLst>
            <pc:docMk/>
            <pc:sldMasterMk cId="616860047" sldId="2147483876"/>
            <pc:sldLayoutMk cId="88113261" sldId="2147483879"/>
          </pc:sldLayoutMkLst>
        </pc:sldLayoutChg>
        <pc:sldLayoutChg chg="modTransition">
          <pc:chgData name="Mahi Uddin" userId="e12d8e31e8d791c6" providerId="LiveId" clId="{FCB66084-7C19-4611-98A6-47CCCC1BE547}" dt="2020-07-09T06:53:00.626" v="187"/>
          <pc:sldLayoutMkLst>
            <pc:docMk/>
            <pc:sldMasterMk cId="616860047" sldId="2147483876"/>
            <pc:sldLayoutMk cId="2055166044" sldId="2147483880"/>
          </pc:sldLayoutMkLst>
        </pc:sldLayoutChg>
        <pc:sldLayoutChg chg="modTransition">
          <pc:chgData name="Mahi Uddin" userId="e12d8e31e8d791c6" providerId="LiveId" clId="{FCB66084-7C19-4611-98A6-47CCCC1BE547}" dt="2020-07-09T06:53:00.626" v="187"/>
          <pc:sldLayoutMkLst>
            <pc:docMk/>
            <pc:sldMasterMk cId="616860047" sldId="2147483876"/>
            <pc:sldLayoutMk cId="3262006339" sldId="2147483881"/>
          </pc:sldLayoutMkLst>
        </pc:sldLayoutChg>
        <pc:sldLayoutChg chg="modTransition">
          <pc:chgData name="Mahi Uddin" userId="e12d8e31e8d791c6" providerId="LiveId" clId="{FCB66084-7C19-4611-98A6-47CCCC1BE547}" dt="2020-07-09T06:53:00.626" v="187"/>
          <pc:sldLayoutMkLst>
            <pc:docMk/>
            <pc:sldMasterMk cId="616860047" sldId="2147483876"/>
            <pc:sldLayoutMk cId="90872921" sldId="2147483882"/>
          </pc:sldLayoutMkLst>
        </pc:sldLayoutChg>
        <pc:sldLayoutChg chg="modTransition">
          <pc:chgData name="Mahi Uddin" userId="e12d8e31e8d791c6" providerId="LiveId" clId="{FCB66084-7C19-4611-98A6-47CCCC1BE547}" dt="2020-07-09T06:53:00.626" v="187"/>
          <pc:sldLayoutMkLst>
            <pc:docMk/>
            <pc:sldMasterMk cId="616860047" sldId="2147483876"/>
            <pc:sldLayoutMk cId="577443767" sldId="2147483883"/>
          </pc:sldLayoutMkLst>
        </pc:sldLayoutChg>
        <pc:sldLayoutChg chg="modTransition">
          <pc:chgData name="Mahi Uddin" userId="e12d8e31e8d791c6" providerId="LiveId" clId="{FCB66084-7C19-4611-98A6-47CCCC1BE547}" dt="2020-07-09T06:53:00.626" v="187"/>
          <pc:sldLayoutMkLst>
            <pc:docMk/>
            <pc:sldMasterMk cId="616860047" sldId="2147483876"/>
            <pc:sldLayoutMk cId="3125652770" sldId="2147483884"/>
          </pc:sldLayoutMkLst>
        </pc:sldLayoutChg>
        <pc:sldLayoutChg chg="modTransition">
          <pc:chgData name="Mahi Uddin" userId="e12d8e31e8d791c6" providerId="LiveId" clId="{FCB66084-7C19-4611-98A6-47CCCC1BE547}" dt="2020-07-09T06:53:00.626" v="187"/>
          <pc:sldLayoutMkLst>
            <pc:docMk/>
            <pc:sldMasterMk cId="616860047" sldId="2147483876"/>
            <pc:sldLayoutMk cId="4188977719" sldId="2147483885"/>
          </pc:sldLayoutMkLst>
        </pc:sldLayoutChg>
        <pc:sldLayoutChg chg="modTransition">
          <pc:chgData name="Mahi Uddin" userId="e12d8e31e8d791c6" providerId="LiveId" clId="{FCB66084-7C19-4611-98A6-47CCCC1BE547}" dt="2020-07-09T06:53:00.626" v="187"/>
          <pc:sldLayoutMkLst>
            <pc:docMk/>
            <pc:sldMasterMk cId="616860047" sldId="2147483876"/>
            <pc:sldLayoutMk cId="2439903955" sldId="2147483886"/>
          </pc:sldLayoutMkLst>
        </pc:sldLayoutChg>
        <pc:sldLayoutChg chg="modTransition">
          <pc:chgData name="Mahi Uddin" userId="e12d8e31e8d791c6" providerId="LiveId" clId="{FCB66084-7C19-4611-98A6-47CCCC1BE547}" dt="2020-07-09T06:53:00.626" v="187"/>
          <pc:sldLayoutMkLst>
            <pc:docMk/>
            <pc:sldMasterMk cId="616860047" sldId="2147483876"/>
            <pc:sldLayoutMk cId="553079781" sldId="2147483887"/>
          </pc:sldLayoutMkLst>
        </pc:sldLayoutChg>
      </pc:sldMasterChg>
      <pc:sldMasterChg chg="modTransition modSldLayout">
        <pc:chgData name="Mahi Uddin" userId="e12d8e31e8d791c6" providerId="LiveId" clId="{FCB66084-7C19-4611-98A6-47CCCC1BE547}" dt="2020-07-09T06:53:08.095" v="188"/>
        <pc:sldMasterMkLst>
          <pc:docMk/>
          <pc:sldMasterMk cId="2469859759" sldId="2147483888"/>
        </pc:sldMasterMkLst>
        <pc:sldLayoutChg chg="modTransition">
          <pc:chgData name="Mahi Uddin" userId="e12d8e31e8d791c6" providerId="LiveId" clId="{FCB66084-7C19-4611-98A6-47CCCC1BE547}" dt="2020-07-09T06:53:08.095" v="188"/>
          <pc:sldLayoutMkLst>
            <pc:docMk/>
            <pc:sldMasterMk cId="2469859759" sldId="2147483888"/>
            <pc:sldLayoutMk cId="2813677003" sldId="2147483889"/>
          </pc:sldLayoutMkLst>
        </pc:sldLayoutChg>
        <pc:sldLayoutChg chg="modTransition">
          <pc:chgData name="Mahi Uddin" userId="e12d8e31e8d791c6" providerId="LiveId" clId="{FCB66084-7C19-4611-98A6-47CCCC1BE547}" dt="2020-07-09T06:53:08.095" v="188"/>
          <pc:sldLayoutMkLst>
            <pc:docMk/>
            <pc:sldMasterMk cId="2469859759" sldId="2147483888"/>
            <pc:sldLayoutMk cId="2576627278" sldId="2147483890"/>
          </pc:sldLayoutMkLst>
        </pc:sldLayoutChg>
        <pc:sldLayoutChg chg="modTransition">
          <pc:chgData name="Mahi Uddin" userId="e12d8e31e8d791c6" providerId="LiveId" clId="{FCB66084-7C19-4611-98A6-47CCCC1BE547}" dt="2020-07-09T06:53:08.095" v="188"/>
          <pc:sldLayoutMkLst>
            <pc:docMk/>
            <pc:sldMasterMk cId="2469859759" sldId="2147483888"/>
            <pc:sldLayoutMk cId="1821850703" sldId="2147483891"/>
          </pc:sldLayoutMkLst>
        </pc:sldLayoutChg>
        <pc:sldLayoutChg chg="modTransition">
          <pc:chgData name="Mahi Uddin" userId="e12d8e31e8d791c6" providerId="LiveId" clId="{FCB66084-7C19-4611-98A6-47CCCC1BE547}" dt="2020-07-09T06:53:08.095" v="188"/>
          <pc:sldLayoutMkLst>
            <pc:docMk/>
            <pc:sldMasterMk cId="2469859759" sldId="2147483888"/>
            <pc:sldLayoutMk cId="3685718899" sldId="2147483892"/>
          </pc:sldLayoutMkLst>
        </pc:sldLayoutChg>
        <pc:sldLayoutChg chg="modTransition">
          <pc:chgData name="Mahi Uddin" userId="e12d8e31e8d791c6" providerId="LiveId" clId="{FCB66084-7C19-4611-98A6-47CCCC1BE547}" dt="2020-07-09T06:53:08.095" v="188"/>
          <pc:sldLayoutMkLst>
            <pc:docMk/>
            <pc:sldMasterMk cId="2469859759" sldId="2147483888"/>
            <pc:sldLayoutMk cId="3593627692" sldId="2147483893"/>
          </pc:sldLayoutMkLst>
        </pc:sldLayoutChg>
        <pc:sldLayoutChg chg="modTransition">
          <pc:chgData name="Mahi Uddin" userId="e12d8e31e8d791c6" providerId="LiveId" clId="{FCB66084-7C19-4611-98A6-47CCCC1BE547}" dt="2020-07-09T06:53:08.095" v="188"/>
          <pc:sldLayoutMkLst>
            <pc:docMk/>
            <pc:sldMasterMk cId="2469859759" sldId="2147483888"/>
            <pc:sldLayoutMk cId="1341956671" sldId="2147483894"/>
          </pc:sldLayoutMkLst>
        </pc:sldLayoutChg>
        <pc:sldLayoutChg chg="modTransition">
          <pc:chgData name="Mahi Uddin" userId="e12d8e31e8d791c6" providerId="LiveId" clId="{FCB66084-7C19-4611-98A6-47CCCC1BE547}" dt="2020-07-09T06:53:08.095" v="188"/>
          <pc:sldLayoutMkLst>
            <pc:docMk/>
            <pc:sldMasterMk cId="2469859759" sldId="2147483888"/>
            <pc:sldLayoutMk cId="2137212586" sldId="2147483895"/>
          </pc:sldLayoutMkLst>
        </pc:sldLayoutChg>
        <pc:sldLayoutChg chg="modTransition">
          <pc:chgData name="Mahi Uddin" userId="e12d8e31e8d791c6" providerId="LiveId" clId="{FCB66084-7C19-4611-98A6-47CCCC1BE547}" dt="2020-07-09T06:53:08.095" v="188"/>
          <pc:sldLayoutMkLst>
            <pc:docMk/>
            <pc:sldMasterMk cId="2469859759" sldId="2147483888"/>
            <pc:sldLayoutMk cId="2299133955" sldId="2147483896"/>
          </pc:sldLayoutMkLst>
        </pc:sldLayoutChg>
        <pc:sldLayoutChg chg="modTransition">
          <pc:chgData name="Mahi Uddin" userId="e12d8e31e8d791c6" providerId="LiveId" clId="{FCB66084-7C19-4611-98A6-47CCCC1BE547}" dt="2020-07-09T06:53:08.095" v="188"/>
          <pc:sldLayoutMkLst>
            <pc:docMk/>
            <pc:sldMasterMk cId="2469859759" sldId="2147483888"/>
            <pc:sldLayoutMk cId="1615406372" sldId="2147483897"/>
          </pc:sldLayoutMkLst>
        </pc:sldLayoutChg>
        <pc:sldLayoutChg chg="modTransition">
          <pc:chgData name="Mahi Uddin" userId="e12d8e31e8d791c6" providerId="LiveId" clId="{FCB66084-7C19-4611-98A6-47CCCC1BE547}" dt="2020-07-09T06:53:08.095" v="188"/>
          <pc:sldLayoutMkLst>
            <pc:docMk/>
            <pc:sldMasterMk cId="2469859759" sldId="2147483888"/>
            <pc:sldLayoutMk cId="1631416439" sldId="2147483898"/>
          </pc:sldLayoutMkLst>
        </pc:sldLayoutChg>
        <pc:sldLayoutChg chg="modTransition">
          <pc:chgData name="Mahi Uddin" userId="e12d8e31e8d791c6" providerId="LiveId" clId="{FCB66084-7C19-4611-98A6-47CCCC1BE547}" dt="2020-07-09T06:53:08.095" v="188"/>
          <pc:sldLayoutMkLst>
            <pc:docMk/>
            <pc:sldMasterMk cId="2469859759" sldId="2147483888"/>
            <pc:sldLayoutMk cId="92056899" sldId="2147483899"/>
          </pc:sldLayoutMkLst>
        </pc:sldLayoutChg>
      </pc:sldMasterChg>
      <pc:sldMasterChg chg="modTransition modSldLayout">
        <pc:chgData name="Mahi Uddin" userId="e12d8e31e8d791c6" providerId="LiveId" clId="{FCB66084-7C19-4611-98A6-47CCCC1BE547}" dt="2020-07-09T06:58:32.710" v="266"/>
        <pc:sldMasterMkLst>
          <pc:docMk/>
          <pc:sldMasterMk cId="3047045819" sldId="2147483900"/>
        </pc:sldMasterMkLst>
        <pc:sldLayoutChg chg="modTransition">
          <pc:chgData name="Mahi Uddin" userId="e12d8e31e8d791c6" providerId="LiveId" clId="{FCB66084-7C19-4611-98A6-47CCCC1BE547}" dt="2020-07-09T06:58:32.710" v="266"/>
          <pc:sldLayoutMkLst>
            <pc:docMk/>
            <pc:sldMasterMk cId="3047045819" sldId="2147483900"/>
            <pc:sldLayoutMk cId="3403521164" sldId="2147483901"/>
          </pc:sldLayoutMkLst>
        </pc:sldLayoutChg>
        <pc:sldLayoutChg chg="modTransition">
          <pc:chgData name="Mahi Uddin" userId="e12d8e31e8d791c6" providerId="LiveId" clId="{FCB66084-7C19-4611-98A6-47CCCC1BE547}" dt="2020-07-09T06:58:32.710" v="266"/>
          <pc:sldLayoutMkLst>
            <pc:docMk/>
            <pc:sldMasterMk cId="3047045819" sldId="2147483900"/>
            <pc:sldLayoutMk cId="2984570150" sldId="2147483902"/>
          </pc:sldLayoutMkLst>
        </pc:sldLayoutChg>
        <pc:sldLayoutChg chg="modTransition">
          <pc:chgData name="Mahi Uddin" userId="e12d8e31e8d791c6" providerId="LiveId" clId="{FCB66084-7C19-4611-98A6-47CCCC1BE547}" dt="2020-07-09T06:58:32.710" v="266"/>
          <pc:sldLayoutMkLst>
            <pc:docMk/>
            <pc:sldMasterMk cId="3047045819" sldId="2147483900"/>
            <pc:sldLayoutMk cId="1791238757" sldId="2147483903"/>
          </pc:sldLayoutMkLst>
        </pc:sldLayoutChg>
        <pc:sldLayoutChg chg="modTransition">
          <pc:chgData name="Mahi Uddin" userId="e12d8e31e8d791c6" providerId="LiveId" clId="{FCB66084-7C19-4611-98A6-47CCCC1BE547}" dt="2020-07-09T06:58:32.710" v="266"/>
          <pc:sldLayoutMkLst>
            <pc:docMk/>
            <pc:sldMasterMk cId="3047045819" sldId="2147483900"/>
            <pc:sldLayoutMk cId="4170893865" sldId="2147483904"/>
          </pc:sldLayoutMkLst>
        </pc:sldLayoutChg>
        <pc:sldLayoutChg chg="modTransition">
          <pc:chgData name="Mahi Uddin" userId="e12d8e31e8d791c6" providerId="LiveId" clId="{FCB66084-7C19-4611-98A6-47CCCC1BE547}" dt="2020-07-09T06:58:32.710" v="266"/>
          <pc:sldLayoutMkLst>
            <pc:docMk/>
            <pc:sldMasterMk cId="3047045819" sldId="2147483900"/>
            <pc:sldLayoutMk cId="2420230368" sldId="2147483905"/>
          </pc:sldLayoutMkLst>
        </pc:sldLayoutChg>
        <pc:sldLayoutChg chg="modTransition">
          <pc:chgData name="Mahi Uddin" userId="e12d8e31e8d791c6" providerId="LiveId" clId="{FCB66084-7C19-4611-98A6-47CCCC1BE547}" dt="2020-07-09T06:58:32.710" v="266"/>
          <pc:sldLayoutMkLst>
            <pc:docMk/>
            <pc:sldMasterMk cId="3047045819" sldId="2147483900"/>
            <pc:sldLayoutMk cId="3631074433" sldId="2147483906"/>
          </pc:sldLayoutMkLst>
        </pc:sldLayoutChg>
        <pc:sldLayoutChg chg="modTransition">
          <pc:chgData name="Mahi Uddin" userId="e12d8e31e8d791c6" providerId="LiveId" clId="{FCB66084-7C19-4611-98A6-47CCCC1BE547}" dt="2020-07-09T06:58:32.710" v="266"/>
          <pc:sldLayoutMkLst>
            <pc:docMk/>
            <pc:sldMasterMk cId="3047045819" sldId="2147483900"/>
            <pc:sldLayoutMk cId="3646692722" sldId="2147483907"/>
          </pc:sldLayoutMkLst>
        </pc:sldLayoutChg>
        <pc:sldLayoutChg chg="modTransition">
          <pc:chgData name="Mahi Uddin" userId="e12d8e31e8d791c6" providerId="LiveId" clId="{FCB66084-7C19-4611-98A6-47CCCC1BE547}" dt="2020-07-09T06:58:32.710" v="266"/>
          <pc:sldLayoutMkLst>
            <pc:docMk/>
            <pc:sldMasterMk cId="3047045819" sldId="2147483900"/>
            <pc:sldLayoutMk cId="2776735102" sldId="2147483908"/>
          </pc:sldLayoutMkLst>
        </pc:sldLayoutChg>
        <pc:sldLayoutChg chg="modTransition">
          <pc:chgData name="Mahi Uddin" userId="e12d8e31e8d791c6" providerId="LiveId" clId="{FCB66084-7C19-4611-98A6-47CCCC1BE547}" dt="2020-07-09T06:58:32.710" v="266"/>
          <pc:sldLayoutMkLst>
            <pc:docMk/>
            <pc:sldMasterMk cId="3047045819" sldId="2147483900"/>
            <pc:sldLayoutMk cId="749569669" sldId="2147483909"/>
          </pc:sldLayoutMkLst>
        </pc:sldLayoutChg>
        <pc:sldLayoutChg chg="modTransition">
          <pc:chgData name="Mahi Uddin" userId="e12d8e31e8d791c6" providerId="LiveId" clId="{FCB66084-7C19-4611-98A6-47CCCC1BE547}" dt="2020-07-09T06:58:32.710" v="266"/>
          <pc:sldLayoutMkLst>
            <pc:docMk/>
            <pc:sldMasterMk cId="3047045819" sldId="2147483900"/>
            <pc:sldLayoutMk cId="1902501083" sldId="2147483910"/>
          </pc:sldLayoutMkLst>
        </pc:sldLayoutChg>
        <pc:sldLayoutChg chg="modTransition">
          <pc:chgData name="Mahi Uddin" userId="e12d8e31e8d791c6" providerId="LiveId" clId="{FCB66084-7C19-4611-98A6-47CCCC1BE547}" dt="2020-07-09T06:58:32.710" v="266"/>
          <pc:sldLayoutMkLst>
            <pc:docMk/>
            <pc:sldMasterMk cId="3047045819" sldId="2147483900"/>
            <pc:sldLayoutMk cId="844753952" sldId="2147483911"/>
          </pc:sldLayoutMkLst>
        </pc:sldLayoutChg>
      </pc:sldMasterChg>
      <pc:sldMasterChg chg="modTransition modSldLayout">
        <pc:chgData name="Mahi Uddin" userId="e12d8e31e8d791c6" providerId="LiveId" clId="{FCB66084-7C19-4611-98A6-47CCCC1BE547}" dt="2020-07-09T07:05:09.486" v="381"/>
        <pc:sldMasterMkLst>
          <pc:docMk/>
          <pc:sldMasterMk cId="3040019588" sldId="2147483912"/>
        </pc:sldMasterMkLst>
        <pc:sldLayoutChg chg="modTransition">
          <pc:chgData name="Mahi Uddin" userId="e12d8e31e8d791c6" providerId="LiveId" clId="{FCB66084-7C19-4611-98A6-47CCCC1BE547}" dt="2020-07-09T07:05:09.486" v="381"/>
          <pc:sldLayoutMkLst>
            <pc:docMk/>
            <pc:sldMasterMk cId="3040019588" sldId="2147483912"/>
            <pc:sldLayoutMk cId="1153831857" sldId="2147483913"/>
          </pc:sldLayoutMkLst>
        </pc:sldLayoutChg>
        <pc:sldLayoutChg chg="modTransition">
          <pc:chgData name="Mahi Uddin" userId="e12d8e31e8d791c6" providerId="LiveId" clId="{FCB66084-7C19-4611-98A6-47CCCC1BE547}" dt="2020-07-09T07:05:09.486" v="381"/>
          <pc:sldLayoutMkLst>
            <pc:docMk/>
            <pc:sldMasterMk cId="3040019588" sldId="2147483912"/>
            <pc:sldLayoutMk cId="1522955598" sldId="2147483914"/>
          </pc:sldLayoutMkLst>
        </pc:sldLayoutChg>
        <pc:sldLayoutChg chg="modTransition">
          <pc:chgData name="Mahi Uddin" userId="e12d8e31e8d791c6" providerId="LiveId" clId="{FCB66084-7C19-4611-98A6-47CCCC1BE547}" dt="2020-07-09T07:05:09.486" v="381"/>
          <pc:sldLayoutMkLst>
            <pc:docMk/>
            <pc:sldMasterMk cId="3040019588" sldId="2147483912"/>
            <pc:sldLayoutMk cId="2769442666" sldId="2147483915"/>
          </pc:sldLayoutMkLst>
        </pc:sldLayoutChg>
        <pc:sldLayoutChg chg="modTransition">
          <pc:chgData name="Mahi Uddin" userId="e12d8e31e8d791c6" providerId="LiveId" clId="{FCB66084-7C19-4611-98A6-47CCCC1BE547}" dt="2020-07-09T07:05:09.486" v="381"/>
          <pc:sldLayoutMkLst>
            <pc:docMk/>
            <pc:sldMasterMk cId="3040019588" sldId="2147483912"/>
            <pc:sldLayoutMk cId="1303954779" sldId="2147483916"/>
          </pc:sldLayoutMkLst>
        </pc:sldLayoutChg>
        <pc:sldLayoutChg chg="modTransition">
          <pc:chgData name="Mahi Uddin" userId="e12d8e31e8d791c6" providerId="LiveId" clId="{FCB66084-7C19-4611-98A6-47CCCC1BE547}" dt="2020-07-09T07:05:09.486" v="381"/>
          <pc:sldLayoutMkLst>
            <pc:docMk/>
            <pc:sldMasterMk cId="3040019588" sldId="2147483912"/>
            <pc:sldLayoutMk cId="3005181891" sldId="2147483917"/>
          </pc:sldLayoutMkLst>
        </pc:sldLayoutChg>
        <pc:sldLayoutChg chg="modTransition">
          <pc:chgData name="Mahi Uddin" userId="e12d8e31e8d791c6" providerId="LiveId" clId="{FCB66084-7C19-4611-98A6-47CCCC1BE547}" dt="2020-07-09T07:05:09.486" v="381"/>
          <pc:sldLayoutMkLst>
            <pc:docMk/>
            <pc:sldMasterMk cId="3040019588" sldId="2147483912"/>
            <pc:sldLayoutMk cId="1702612299" sldId="2147483918"/>
          </pc:sldLayoutMkLst>
        </pc:sldLayoutChg>
        <pc:sldLayoutChg chg="modTransition">
          <pc:chgData name="Mahi Uddin" userId="e12d8e31e8d791c6" providerId="LiveId" clId="{FCB66084-7C19-4611-98A6-47CCCC1BE547}" dt="2020-07-09T07:05:09.486" v="381"/>
          <pc:sldLayoutMkLst>
            <pc:docMk/>
            <pc:sldMasterMk cId="3040019588" sldId="2147483912"/>
            <pc:sldLayoutMk cId="3704847287" sldId="2147483919"/>
          </pc:sldLayoutMkLst>
        </pc:sldLayoutChg>
        <pc:sldLayoutChg chg="modTransition">
          <pc:chgData name="Mahi Uddin" userId="e12d8e31e8d791c6" providerId="LiveId" clId="{FCB66084-7C19-4611-98A6-47CCCC1BE547}" dt="2020-07-09T07:05:09.486" v="381"/>
          <pc:sldLayoutMkLst>
            <pc:docMk/>
            <pc:sldMasterMk cId="3040019588" sldId="2147483912"/>
            <pc:sldLayoutMk cId="2258474382" sldId="2147483920"/>
          </pc:sldLayoutMkLst>
        </pc:sldLayoutChg>
        <pc:sldLayoutChg chg="modTransition">
          <pc:chgData name="Mahi Uddin" userId="e12d8e31e8d791c6" providerId="LiveId" clId="{FCB66084-7C19-4611-98A6-47CCCC1BE547}" dt="2020-07-09T07:05:09.486" v="381"/>
          <pc:sldLayoutMkLst>
            <pc:docMk/>
            <pc:sldMasterMk cId="3040019588" sldId="2147483912"/>
            <pc:sldLayoutMk cId="4201180511" sldId="2147483921"/>
          </pc:sldLayoutMkLst>
        </pc:sldLayoutChg>
        <pc:sldLayoutChg chg="modTransition">
          <pc:chgData name="Mahi Uddin" userId="e12d8e31e8d791c6" providerId="LiveId" clId="{FCB66084-7C19-4611-98A6-47CCCC1BE547}" dt="2020-07-09T07:05:09.486" v="381"/>
          <pc:sldLayoutMkLst>
            <pc:docMk/>
            <pc:sldMasterMk cId="3040019588" sldId="2147483912"/>
            <pc:sldLayoutMk cId="558240099" sldId="2147483928"/>
          </pc:sldLayoutMkLst>
        </pc:sldLayoutChg>
        <pc:sldLayoutChg chg="modTransition">
          <pc:chgData name="Mahi Uddin" userId="e12d8e31e8d791c6" providerId="LiveId" clId="{FCB66084-7C19-4611-98A6-47CCCC1BE547}" dt="2020-07-09T07:05:09.486" v="381"/>
          <pc:sldLayoutMkLst>
            <pc:docMk/>
            <pc:sldMasterMk cId="3040019588" sldId="2147483912"/>
            <pc:sldLayoutMk cId="58771175" sldId="2147483929"/>
          </pc:sldLayoutMkLst>
        </pc:sldLayoutChg>
      </pc:sldMasterChg>
      <pc:sldMasterChg chg="modTransition modSldLayout">
        <pc:chgData name="Mahi Uddin" userId="e12d8e31e8d791c6" providerId="LiveId" clId="{FCB66084-7C19-4611-98A6-47CCCC1BE547}" dt="2020-07-09T07:05:23.415" v="382"/>
        <pc:sldMasterMkLst>
          <pc:docMk/>
          <pc:sldMasterMk cId="2301644910" sldId="2147483930"/>
        </pc:sldMasterMkLst>
        <pc:sldLayoutChg chg="modTransition">
          <pc:chgData name="Mahi Uddin" userId="e12d8e31e8d791c6" providerId="LiveId" clId="{FCB66084-7C19-4611-98A6-47CCCC1BE547}" dt="2020-07-09T07:05:23.415" v="382"/>
          <pc:sldLayoutMkLst>
            <pc:docMk/>
            <pc:sldMasterMk cId="2301644910" sldId="2147483930"/>
            <pc:sldLayoutMk cId="3609895868" sldId="2147483931"/>
          </pc:sldLayoutMkLst>
        </pc:sldLayoutChg>
        <pc:sldLayoutChg chg="modTransition">
          <pc:chgData name="Mahi Uddin" userId="e12d8e31e8d791c6" providerId="LiveId" clId="{FCB66084-7C19-4611-98A6-47CCCC1BE547}" dt="2020-07-09T07:05:23.415" v="382"/>
          <pc:sldLayoutMkLst>
            <pc:docMk/>
            <pc:sldMasterMk cId="2301644910" sldId="2147483930"/>
            <pc:sldLayoutMk cId="3116661657" sldId="2147483932"/>
          </pc:sldLayoutMkLst>
        </pc:sldLayoutChg>
        <pc:sldLayoutChg chg="modTransition">
          <pc:chgData name="Mahi Uddin" userId="e12d8e31e8d791c6" providerId="LiveId" clId="{FCB66084-7C19-4611-98A6-47CCCC1BE547}" dt="2020-07-09T07:05:23.415" v="382"/>
          <pc:sldLayoutMkLst>
            <pc:docMk/>
            <pc:sldMasterMk cId="2301644910" sldId="2147483930"/>
            <pc:sldLayoutMk cId="3134736969" sldId="2147483933"/>
          </pc:sldLayoutMkLst>
        </pc:sldLayoutChg>
        <pc:sldLayoutChg chg="modTransition">
          <pc:chgData name="Mahi Uddin" userId="e12d8e31e8d791c6" providerId="LiveId" clId="{FCB66084-7C19-4611-98A6-47CCCC1BE547}" dt="2020-07-09T07:05:23.415" v="382"/>
          <pc:sldLayoutMkLst>
            <pc:docMk/>
            <pc:sldMasterMk cId="2301644910" sldId="2147483930"/>
            <pc:sldLayoutMk cId="3786647939" sldId="2147483934"/>
          </pc:sldLayoutMkLst>
        </pc:sldLayoutChg>
        <pc:sldLayoutChg chg="modTransition">
          <pc:chgData name="Mahi Uddin" userId="e12d8e31e8d791c6" providerId="LiveId" clId="{FCB66084-7C19-4611-98A6-47CCCC1BE547}" dt="2020-07-09T07:05:23.415" v="382"/>
          <pc:sldLayoutMkLst>
            <pc:docMk/>
            <pc:sldMasterMk cId="2301644910" sldId="2147483930"/>
            <pc:sldLayoutMk cId="3401251773" sldId="2147483935"/>
          </pc:sldLayoutMkLst>
        </pc:sldLayoutChg>
        <pc:sldLayoutChg chg="modTransition">
          <pc:chgData name="Mahi Uddin" userId="e12d8e31e8d791c6" providerId="LiveId" clId="{FCB66084-7C19-4611-98A6-47CCCC1BE547}" dt="2020-07-09T07:05:23.415" v="382"/>
          <pc:sldLayoutMkLst>
            <pc:docMk/>
            <pc:sldMasterMk cId="2301644910" sldId="2147483930"/>
            <pc:sldLayoutMk cId="1632689249" sldId="2147483936"/>
          </pc:sldLayoutMkLst>
        </pc:sldLayoutChg>
        <pc:sldLayoutChg chg="modTransition">
          <pc:chgData name="Mahi Uddin" userId="e12d8e31e8d791c6" providerId="LiveId" clId="{FCB66084-7C19-4611-98A6-47CCCC1BE547}" dt="2020-07-09T07:05:23.415" v="382"/>
          <pc:sldLayoutMkLst>
            <pc:docMk/>
            <pc:sldMasterMk cId="2301644910" sldId="2147483930"/>
            <pc:sldLayoutMk cId="3784789330" sldId="2147483937"/>
          </pc:sldLayoutMkLst>
        </pc:sldLayoutChg>
        <pc:sldLayoutChg chg="modTransition">
          <pc:chgData name="Mahi Uddin" userId="e12d8e31e8d791c6" providerId="LiveId" clId="{FCB66084-7C19-4611-98A6-47CCCC1BE547}" dt="2020-07-09T07:05:23.415" v="382"/>
          <pc:sldLayoutMkLst>
            <pc:docMk/>
            <pc:sldMasterMk cId="2301644910" sldId="2147483930"/>
            <pc:sldLayoutMk cId="2604065546" sldId="2147483938"/>
          </pc:sldLayoutMkLst>
        </pc:sldLayoutChg>
        <pc:sldLayoutChg chg="modTransition">
          <pc:chgData name="Mahi Uddin" userId="e12d8e31e8d791c6" providerId="LiveId" clId="{FCB66084-7C19-4611-98A6-47CCCC1BE547}" dt="2020-07-09T07:05:23.415" v="382"/>
          <pc:sldLayoutMkLst>
            <pc:docMk/>
            <pc:sldMasterMk cId="2301644910" sldId="2147483930"/>
            <pc:sldLayoutMk cId="1760181721" sldId="2147483939"/>
          </pc:sldLayoutMkLst>
        </pc:sldLayoutChg>
        <pc:sldLayoutChg chg="modTransition">
          <pc:chgData name="Mahi Uddin" userId="e12d8e31e8d791c6" providerId="LiveId" clId="{FCB66084-7C19-4611-98A6-47CCCC1BE547}" dt="2020-07-09T07:05:23.415" v="382"/>
          <pc:sldLayoutMkLst>
            <pc:docMk/>
            <pc:sldMasterMk cId="2301644910" sldId="2147483930"/>
            <pc:sldLayoutMk cId="4249741470" sldId="2147483946"/>
          </pc:sldLayoutMkLst>
        </pc:sldLayoutChg>
        <pc:sldLayoutChg chg="modTransition">
          <pc:chgData name="Mahi Uddin" userId="e12d8e31e8d791c6" providerId="LiveId" clId="{FCB66084-7C19-4611-98A6-47CCCC1BE547}" dt="2020-07-09T07:05:23.415" v="382"/>
          <pc:sldLayoutMkLst>
            <pc:docMk/>
            <pc:sldMasterMk cId="2301644910" sldId="2147483930"/>
            <pc:sldLayoutMk cId="3952101019" sldId="2147483947"/>
          </pc:sldLayoutMkLst>
        </pc:sldLayoutChg>
      </pc:sldMasterChg>
    </pc:docChg>
  </pc:docChgLst>
  <pc:docChgLst>
    <pc:chgData name="Mahi Uddin" userId="e12d8e31e8d791c6" providerId="LiveId" clId="{22A1C97B-E00D-4212-97AF-8EFA2DB99977}"/>
    <pc:docChg chg="custSel addSld delSld modSld sldOrd delMainMaster modMainMaster">
      <pc:chgData name="Mahi Uddin" userId="e12d8e31e8d791c6" providerId="LiveId" clId="{22A1C97B-E00D-4212-97AF-8EFA2DB99977}" dt="2020-07-10T14:18:50.076" v="3068" actId="47"/>
      <pc:docMkLst>
        <pc:docMk/>
      </pc:docMkLst>
      <pc:sldChg chg="addSp delSp modSp mod modTransition">
        <pc:chgData name="Mahi Uddin" userId="e12d8e31e8d791c6" providerId="LiveId" clId="{22A1C97B-E00D-4212-97AF-8EFA2DB99977}" dt="2020-07-10T13:45:37.438" v="2156"/>
        <pc:sldMkLst>
          <pc:docMk/>
          <pc:sldMk cId="0" sldId="256"/>
        </pc:sldMkLst>
        <pc:grpChg chg="del">
          <ac:chgData name="Mahi Uddin" userId="e12d8e31e8d791c6" providerId="LiveId" clId="{22A1C97B-E00D-4212-97AF-8EFA2DB99977}" dt="2020-07-10T13:42:18.859" v="2123" actId="478"/>
          <ac:grpSpMkLst>
            <pc:docMk/>
            <pc:sldMk cId="0" sldId="256"/>
            <ac:grpSpMk id="7" creationId="{C6896ECD-6ABA-42B7-BD4E-0DAFDEDAED79}"/>
          </ac:grpSpMkLst>
        </pc:grpChg>
        <pc:grpChg chg="add mod">
          <ac:chgData name="Mahi Uddin" userId="e12d8e31e8d791c6" providerId="LiveId" clId="{22A1C97B-E00D-4212-97AF-8EFA2DB99977}" dt="2020-07-10T13:45:32.650" v="2155" actId="164"/>
          <ac:grpSpMkLst>
            <pc:docMk/>
            <pc:sldMk cId="0" sldId="256"/>
            <ac:grpSpMk id="9" creationId="{4154FFD2-3AF3-4404-9F7B-B1C10AD345B1}"/>
          </ac:grpSpMkLst>
        </pc:grpChg>
        <pc:picChg chg="add mod modCrop">
          <ac:chgData name="Mahi Uddin" userId="e12d8e31e8d791c6" providerId="LiveId" clId="{22A1C97B-E00D-4212-97AF-8EFA2DB99977}" dt="2020-07-10T13:45:32.650" v="2155" actId="164"/>
          <ac:picMkLst>
            <pc:docMk/>
            <pc:sldMk cId="0" sldId="256"/>
            <ac:picMk id="3" creationId="{D914F453-A216-48E8-903A-F2538831A471}"/>
          </ac:picMkLst>
        </pc:picChg>
        <pc:picChg chg="del topLvl">
          <ac:chgData name="Mahi Uddin" userId="e12d8e31e8d791c6" providerId="LiveId" clId="{22A1C97B-E00D-4212-97AF-8EFA2DB99977}" dt="2020-07-10T13:42:18.859" v="2123" actId="478"/>
          <ac:picMkLst>
            <pc:docMk/>
            <pc:sldMk cId="0" sldId="256"/>
            <ac:picMk id="4" creationId="{16BC94DE-C579-44B4-9904-371143E46157}"/>
          </ac:picMkLst>
        </pc:picChg>
        <pc:picChg chg="del topLvl">
          <ac:chgData name="Mahi Uddin" userId="e12d8e31e8d791c6" providerId="LiveId" clId="{22A1C97B-E00D-4212-97AF-8EFA2DB99977}" dt="2020-07-10T13:42:19.893" v="2124" actId="478"/>
          <ac:picMkLst>
            <pc:docMk/>
            <pc:sldMk cId="0" sldId="256"/>
            <ac:picMk id="6" creationId="{B1A3B89A-ACAA-4AD5-912D-67439FFE8E5C}"/>
          </ac:picMkLst>
        </pc:picChg>
        <pc:picChg chg="add mod">
          <ac:chgData name="Mahi Uddin" userId="e12d8e31e8d791c6" providerId="LiveId" clId="{22A1C97B-E00D-4212-97AF-8EFA2DB99977}" dt="2020-07-10T13:45:32.650" v="2155" actId="164"/>
          <ac:picMkLst>
            <pc:docMk/>
            <pc:sldMk cId="0" sldId="256"/>
            <ac:picMk id="8" creationId="{659FEDEA-3428-4D2A-A74F-F3BE278175EE}"/>
          </ac:picMkLst>
        </pc:picChg>
      </pc:sldChg>
      <pc:sldChg chg="addSp delSp modSp mod modTransition delAnim modAnim">
        <pc:chgData name="Mahi Uddin" userId="e12d8e31e8d791c6" providerId="LiveId" clId="{22A1C97B-E00D-4212-97AF-8EFA2DB99977}" dt="2020-07-10T13:49:49.317" v="2197"/>
        <pc:sldMkLst>
          <pc:docMk/>
          <pc:sldMk cId="0" sldId="257"/>
        </pc:sldMkLst>
        <pc:spChg chg="mod">
          <ac:chgData name="Mahi Uddin" userId="e12d8e31e8d791c6" providerId="LiveId" clId="{22A1C97B-E00D-4212-97AF-8EFA2DB99977}" dt="2020-07-10T13:47:25.688" v="2168" actId="1076"/>
          <ac:spMkLst>
            <pc:docMk/>
            <pc:sldMk cId="0" sldId="257"/>
            <ac:spMk id="2" creationId="{00000000-0000-0000-0000-000000000000}"/>
          </ac:spMkLst>
        </pc:spChg>
        <pc:spChg chg="mod">
          <ac:chgData name="Mahi Uddin" userId="e12d8e31e8d791c6" providerId="LiveId" clId="{22A1C97B-E00D-4212-97AF-8EFA2DB99977}" dt="2020-07-10T13:49:08.856" v="2187" actId="14100"/>
          <ac:spMkLst>
            <pc:docMk/>
            <pc:sldMk cId="0" sldId="257"/>
            <ac:spMk id="6" creationId="{BE9C543F-2A97-4DD2-9777-674BF9AEB270}"/>
          </ac:spMkLst>
        </pc:spChg>
        <pc:picChg chg="del">
          <ac:chgData name="Mahi Uddin" userId="e12d8e31e8d791c6" providerId="LiveId" clId="{22A1C97B-E00D-4212-97AF-8EFA2DB99977}" dt="2020-07-10T13:46:05.598" v="2157" actId="478"/>
          <ac:picMkLst>
            <pc:docMk/>
            <pc:sldMk cId="0" sldId="257"/>
            <ac:picMk id="4" creationId="{7920D820-36E3-4C4F-B510-3E6A6D6DF212}"/>
          </ac:picMkLst>
        </pc:picChg>
        <pc:picChg chg="add mod">
          <ac:chgData name="Mahi Uddin" userId="e12d8e31e8d791c6" providerId="LiveId" clId="{22A1C97B-E00D-4212-97AF-8EFA2DB99977}" dt="2020-07-10T13:49:15.247" v="2188" actId="14100"/>
          <ac:picMkLst>
            <pc:docMk/>
            <pc:sldMk cId="0" sldId="257"/>
            <ac:picMk id="7" creationId="{47209F6D-5A9F-4AC1-AF17-BADD9E8F39C9}"/>
          </ac:picMkLst>
        </pc:picChg>
      </pc:sldChg>
      <pc:sldChg chg="addSp delSp modSp mod delAnim modAnim">
        <pc:chgData name="Mahi Uddin" userId="e12d8e31e8d791c6" providerId="LiveId" clId="{22A1C97B-E00D-4212-97AF-8EFA2DB99977}" dt="2020-07-10T13:58:50.814" v="2233" actId="1076"/>
        <pc:sldMkLst>
          <pc:docMk/>
          <pc:sldMk cId="0" sldId="258"/>
        </pc:sldMkLst>
        <pc:spChg chg="mod">
          <ac:chgData name="Mahi Uddin" userId="e12d8e31e8d791c6" providerId="LiveId" clId="{22A1C97B-E00D-4212-97AF-8EFA2DB99977}" dt="2020-07-10T13:57:30.396" v="2222" actId="13822"/>
          <ac:spMkLst>
            <pc:docMk/>
            <pc:sldMk cId="0" sldId="258"/>
            <ac:spMk id="2" creationId="{64276AA9-8C28-45CE-9E52-D57143322A8C}"/>
          </ac:spMkLst>
        </pc:spChg>
        <pc:spChg chg="add del mod">
          <ac:chgData name="Mahi Uddin" userId="e12d8e31e8d791c6" providerId="LiveId" clId="{22A1C97B-E00D-4212-97AF-8EFA2DB99977}" dt="2020-07-10T13:19:04.028" v="2120" actId="478"/>
          <ac:spMkLst>
            <pc:docMk/>
            <pc:sldMk cId="0" sldId="258"/>
            <ac:spMk id="9" creationId="{2577BA4B-8B79-42EA-9B21-9749827BDE95}"/>
          </ac:spMkLst>
        </pc:spChg>
        <pc:picChg chg="add mod modCrop">
          <ac:chgData name="Mahi Uddin" userId="e12d8e31e8d791c6" providerId="LiveId" clId="{22A1C97B-E00D-4212-97AF-8EFA2DB99977}" dt="2020-07-10T13:58:50.814" v="2233" actId="1076"/>
          <ac:picMkLst>
            <pc:docMk/>
            <pc:sldMk cId="0" sldId="258"/>
            <ac:picMk id="4" creationId="{11D1B4FC-1D1A-4296-89C4-25361B146793}"/>
          </ac:picMkLst>
        </pc:picChg>
        <pc:picChg chg="add del mod modCrop">
          <ac:chgData name="Mahi Uddin" userId="e12d8e31e8d791c6" providerId="LiveId" clId="{22A1C97B-E00D-4212-97AF-8EFA2DB99977}" dt="2020-07-10T10:36:29.012" v="41" actId="478"/>
          <ac:picMkLst>
            <pc:docMk/>
            <pc:sldMk cId="0" sldId="258"/>
            <ac:picMk id="4" creationId="{4200A85D-2F41-4FC2-B18F-7DC6D6F31106}"/>
          </ac:picMkLst>
        </pc:picChg>
        <pc:picChg chg="add mod modCrop">
          <ac:chgData name="Mahi Uddin" userId="e12d8e31e8d791c6" providerId="LiveId" clId="{22A1C97B-E00D-4212-97AF-8EFA2DB99977}" dt="2020-07-10T13:58:45.263" v="2231" actId="1076"/>
          <ac:picMkLst>
            <pc:docMk/>
            <pc:sldMk cId="0" sldId="258"/>
            <ac:picMk id="6" creationId="{6B1E8A5D-8539-4D99-839D-6F674BC92ED5}"/>
          </ac:picMkLst>
        </pc:picChg>
        <pc:picChg chg="add del mod modCrop">
          <ac:chgData name="Mahi Uddin" userId="e12d8e31e8d791c6" providerId="LiveId" clId="{22A1C97B-E00D-4212-97AF-8EFA2DB99977}" dt="2020-07-10T10:36:29.999" v="42" actId="478"/>
          <ac:picMkLst>
            <pc:docMk/>
            <pc:sldMk cId="0" sldId="258"/>
            <ac:picMk id="6" creationId="{A75D0086-FDBC-4C61-B8B5-1048E391CC01}"/>
          </ac:picMkLst>
        </pc:picChg>
        <pc:picChg chg="add del mod modCrop">
          <ac:chgData name="Mahi Uddin" userId="e12d8e31e8d791c6" providerId="LiveId" clId="{22A1C97B-E00D-4212-97AF-8EFA2DB99977}" dt="2020-07-10T13:50:08.249" v="2198" actId="478"/>
          <ac:picMkLst>
            <pc:docMk/>
            <pc:sldMk cId="0" sldId="258"/>
            <ac:picMk id="8" creationId="{5D367741-7467-45B6-9411-6AE79087E409}"/>
          </ac:picMkLst>
        </pc:picChg>
        <pc:picChg chg="add mod">
          <ac:chgData name="Mahi Uddin" userId="e12d8e31e8d791c6" providerId="LiveId" clId="{22A1C97B-E00D-4212-97AF-8EFA2DB99977}" dt="2020-07-10T13:58:46.726" v="2232" actId="1076"/>
          <ac:picMkLst>
            <pc:docMk/>
            <pc:sldMk cId="0" sldId="258"/>
            <ac:picMk id="9" creationId="{AE0F9B3C-7FA3-49A2-94E8-46C13C133C26}"/>
          </ac:picMkLst>
        </pc:picChg>
      </pc:sldChg>
      <pc:sldChg chg="addSp modSp mod modAnim">
        <pc:chgData name="Mahi Uddin" userId="e12d8e31e8d791c6" providerId="LiveId" clId="{22A1C97B-E00D-4212-97AF-8EFA2DB99977}" dt="2020-07-10T10:36:08.892" v="40" actId="207"/>
        <pc:sldMkLst>
          <pc:docMk/>
          <pc:sldMk cId="0" sldId="259"/>
        </pc:sldMkLst>
        <pc:spChg chg="mod">
          <ac:chgData name="Mahi Uddin" userId="e12d8e31e8d791c6" providerId="LiveId" clId="{22A1C97B-E00D-4212-97AF-8EFA2DB99977}" dt="2020-07-10T10:36:08.892" v="40" actId="207"/>
          <ac:spMkLst>
            <pc:docMk/>
            <pc:sldMk cId="0" sldId="259"/>
            <ac:spMk id="5" creationId="{8AFD801C-5F5F-49B3-BC6F-072F5E342F84}"/>
          </ac:spMkLst>
        </pc:spChg>
        <pc:picChg chg="add mod">
          <ac:chgData name="Mahi Uddin" userId="e12d8e31e8d791c6" providerId="LiveId" clId="{22A1C97B-E00D-4212-97AF-8EFA2DB99977}" dt="2020-07-10T10:35:50.599" v="38" actId="1036"/>
          <ac:picMkLst>
            <pc:docMk/>
            <pc:sldMk cId="0" sldId="259"/>
            <ac:picMk id="3" creationId="{EF51CBC0-D4E5-4573-8069-BD2BB935441D}"/>
          </ac:picMkLst>
        </pc:picChg>
        <pc:picChg chg="add mod">
          <ac:chgData name="Mahi Uddin" userId="e12d8e31e8d791c6" providerId="LiveId" clId="{22A1C97B-E00D-4212-97AF-8EFA2DB99977}" dt="2020-07-10T10:35:47.548" v="33" actId="1036"/>
          <ac:picMkLst>
            <pc:docMk/>
            <pc:sldMk cId="0" sldId="259"/>
            <ac:picMk id="4" creationId="{97612804-DF0C-4E62-9E86-3458E1EA8679}"/>
          </ac:picMkLst>
        </pc:picChg>
      </pc:sldChg>
      <pc:sldChg chg="addSp modSp mod modTransition modAnim">
        <pc:chgData name="Mahi Uddin" userId="e12d8e31e8d791c6" providerId="LiveId" clId="{22A1C97B-E00D-4212-97AF-8EFA2DB99977}" dt="2020-07-10T14:08:37.725" v="2429"/>
        <pc:sldMkLst>
          <pc:docMk/>
          <pc:sldMk cId="0" sldId="260"/>
        </pc:sldMkLst>
        <pc:spChg chg="mod">
          <ac:chgData name="Mahi Uddin" userId="e12d8e31e8d791c6" providerId="LiveId" clId="{22A1C97B-E00D-4212-97AF-8EFA2DB99977}" dt="2020-07-10T14:08:15.021" v="2427" actId="1076"/>
          <ac:spMkLst>
            <pc:docMk/>
            <pc:sldMk cId="0" sldId="260"/>
            <ac:spMk id="2" creationId="{00000000-0000-0000-0000-000000000000}"/>
          </ac:spMkLst>
        </pc:spChg>
        <pc:spChg chg="mod">
          <ac:chgData name="Mahi Uddin" userId="e12d8e31e8d791c6" providerId="LiveId" clId="{22A1C97B-E00D-4212-97AF-8EFA2DB99977}" dt="2020-07-10T14:07:56.277" v="2423" actId="14100"/>
          <ac:spMkLst>
            <pc:docMk/>
            <pc:sldMk cId="0" sldId="260"/>
            <ac:spMk id="4" creationId="{D71308AF-88C1-477C-8F07-104F5B9D6938}"/>
          </ac:spMkLst>
        </pc:spChg>
        <pc:spChg chg="mod">
          <ac:chgData name="Mahi Uddin" userId="e12d8e31e8d791c6" providerId="LiveId" clId="{22A1C97B-E00D-4212-97AF-8EFA2DB99977}" dt="2020-07-10T14:02:39.197" v="2345" actId="14100"/>
          <ac:spMkLst>
            <pc:docMk/>
            <pc:sldMk cId="0" sldId="260"/>
            <ac:spMk id="5" creationId="{00000000-0000-0000-0000-000000000000}"/>
          </ac:spMkLst>
        </pc:spChg>
        <pc:spChg chg="mod">
          <ac:chgData name="Mahi Uddin" userId="e12d8e31e8d791c6" providerId="LiveId" clId="{22A1C97B-E00D-4212-97AF-8EFA2DB99977}" dt="2020-07-10T14:08:19.685" v="2428" actId="1035"/>
          <ac:spMkLst>
            <pc:docMk/>
            <pc:sldMk cId="0" sldId="260"/>
            <ac:spMk id="7" creationId="{21DF0162-95D7-4F8E-97A9-6DC0F1A022BD}"/>
          </ac:spMkLst>
        </pc:spChg>
        <pc:spChg chg="mod">
          <ac:chgData name="Mahi Uddin" userId="e12d8e31e8d791c6" providerId="LiveId" clId="{22A1C97B-E00D-4212-97AF-8EFA2DB99977}" dt="2020-07-10T14:08:05.653" v="2425" actId="14100"/>
          <ac:spMkLst>
            <pc:docMk/>
            <pc:sldMk cId="0" sldId="260"/>
            <ac:spMk id="8" creationId="{B5088B46-C91B-47A3-89F5-901718DAA66F}"/>
          </ac:spMkLst>
        </pc:spChg>
        <pc:spChg chg="add mod">
          <ac:chgData name="Mahi Uddin" userId="e12d8e31e8d791c6" providerId="LiveId" clId="{22A1C97B-E00D-4212-97AF-8EFA2DB99977}" dt="2020-07-10T14:08:08.757" v="2426" actId="14100"/>
          <ac:spMkLst>
            <pc:docMk/>
            <pc:sldMk cId="0" sldId="260"/>
            <ac:spMk id="9" creationId="{7E406360-85FF-4B9C-8AEA-4020B4BFD262}"/>
          </ac:spMkLst>
        </pc:spChg>
      </pc:sldChg>
      <pc:sldChg chg="delSp mod delAnim">
        <pc:chgData name="Mahi Uddin" userId="e12d8e31e8d791c6" providerId="LiveId" clId="{22A1C97B-E00D-4212-97AF-8EFA2DB99977}" dt="2020-07-10T14:18:12.247" v="3062" actId="478"/>
        <pc:sldMkLst>
          <pc:docMk/>
          <pc:sldMk cId="0" sldId="261"/>
        </pc:sldMkLst>
        <pc:spChg chg="del">
          <ac:chgData name="Mahi Uddin" userId="e12d8e31e8d791c6" providerId="LiveId" clId="{22A1C97B-E00D-4212-97AF-8EFA2DB99977}" dt="2020-07-10T14:18:06.517" v="3058" actId="478"/>
          <ac:spMkLst>
            <pc:docMk/>
            <pc:sldMk cId="0" sldId="261"/>
            <ac:spMk id="9" creationId="{7C90411E-637E-4028-95CD-147AAE509110}"/>
          </ac:spMkLst>
        </pc:spChg>
        <pc:spChg chg="del">
          <ac:chgData name="Mahi Uddin" userId="e12d8e31e8d791c6" providerId="LiveId" clId="{22A1C97B-E00D-4212-97AF-8EFA2DB99977}" dt="2020-07-10T14:18:08.109" v="3059" actId="478"/>
          <ac:spMkLst>
            <pc:docMk/>
            <pc:sldMk cId="0" sldId="261"/>
            <ac:spMk id="12" creationId="{6B0A1786-F972-4549-B7DD-5C0BA2338743}"/>
          </ac:spMkLst>
        </pc:spChg>
        <pc:grpChg chg="del">
          <ac:chgData name="Mahi Uddin" userId="e12d8e31e8d791c6" providerId="LiveId" clId="{22A1C97B-E00D-4212-97AF-8EFA2DB99977}" dt="2020-07-10T14:18:10.085" v="3060" actId="478"/>
          <ac:grpSpMkLst>
            <pc:docMk/>
            <pc:sldMk cId="0" sldId="261"/>
            <ac:grpSpMk id="14" creationId="{5C00D0F4-99BB-467D-969A-FA9E1E551262}"/>
          </ac:grpSpMkLst>
        </pc:grpChg>
        <pc:grpChg chg="del">
          <ac:chgData name="Mahi Uddin" userId="e12d8e31e8d791c6" providerId="LiveId" clId="{22A1C97B-E00D-4212-97AF-8EFA2DB99977}" dt="2020-07-10T14:18:11.205" v="3061" actId="478"/>
          <ac:grpSpMkLst>
            <pc:docMk/>
            <pc:sldMk cId="0" sldId="261"/>
            <ac:grpSpMk id="15" creationId="{CDD83EF1-1A5E-4AC6-9670-4DECDEED00FE}"/>
          </ac:grpSpMkLst>
        </pc:grpChg>
        <pc:grpChg chg="del">
          <ac:chgData name="Mahi Uddin" userId="e12d8e31e8d791c6" providerId="LiveId" clId="{22A1C97B-E00D-4212-97AF-8EFA2DB99977}" dt="2020-07-10T14:18:12.247" v="3062" actId="478"/>
          <ac:grpSpMkLst>
            <pc:docMk/>
            <pc:sldMk cId="0" sldId="261"/>
            <ac:grpSpMk id="16" creationId="{C8F7FC37-345D-4D29-B915-565D829872E0}"/>
          </ac:grpSpMkLst>
        </pc:grpChg>
      </pc:sldChg>
      <pc:sldChg chg="addSp delSp modSp mod modTransition">
        <pc:chgData name="Mahi Uddin" userId="e12d8e31e8d791c6" providerId="LiveId" clId="{22A1C97B-E00D-4212-97AF-8EFA2DB99977}" dt="2020-07-10T12:05:16.444" v="1942" actId="1440"/>
        <pc:sldMkLst>
          <pc:docMk/>
          <pc:sldMk cId="0" sldId="269"/>
        </pc:sldMkLst>
        <pc:picChg chg="del">
          <ac:chgData name="Mahi Uddin" userId="e12d8e31e8d791c6" providerId="LiveId" clId="{22A1C97B-E00D-4212-97AF-8EFA2DB99977}" dt="2020-07-10T12:04:11.903" v="1934" actId="478"/>
          <ac:picMkLst>
            <pc:docMk/>
            <pc:sldMk cId="0" sldId="269"/>
            <ac:picMk id="2" creationId="{00000000-0000-0000-0000-000000000000}"/>
          </ac:picMkLst>
        </pc:picChg>
        <pc:picChg chg="add mod">
          <ac:chgData name="Mahi Uddin" userId="e12d8e31e8d791c6" providerId="LiveId" clId="{22A1C97B-E00D-4212-97AF-8EFA2DB99977}" dt="2020-07-10T12:05:16.444" v="1942" actId="1440"/>
          <ac:picMkLst>
            <pc:docMk/>
            <pc:sldMk cId="0" sldId="269"/>
            <ac:picMk id="4" creationId="{91C7E2E6-9A7B-4207-B665-7584F9CFB009}"/>
          </ac:picMkLst>
        </pc:picChg>
      </pc:sldChg>
      <pc:sldChg chg="modSp mod modAnim">
        <pc:chgData name="Mahi Uddin" userId="e12d8e31e8d791c6" providerId="LiveId" clId="{22A1C97B-E00D-4212-97AF-8EFA2DB99977}" dt="2020-07-10T14:17:49.452" v="3057" actId="1037"/>
        <pc:sldMkLst>
          <pc:docMk/>
          <pc:sldMk cId="4000494699" sldId="270"/>
        </pc:sldMkLst>
        <pc:spChg chg="mod">
          <ac:chgData name="Mahi Uddin" userId="e12d8e31e8d791c6" providerId="LiveId" clId="{22A1C97B-E00D-4212-97AF-8EFA2DB99977}" dt="2020-07-10T14:10:47.357" v="2439" actId="1076"/>
          <ac:spMkLst>
            <pc:docMk/>
            <pc:sldMk cId="4000494699" sldId="270"/>
            <ac:spMk id="3" creationId="{00000000-0000-0000-0000-000000000000}"/>
          </ac:spMkLst>
        </pc:spChg>
        <pc:spChg chg="mod">
          <ac:chgData name="Mahi Uddin" userId="e12d8e31e8d791c6" providerId="LiveId" clId="{22A1C97B-E00D-4212-97AF-8EFA2DB99977}" dt="2020-07-10T14:17:49.452" v="3057" actId="1037"/>
          <ac:spMkLst>
            <pc:docMk/>
            <pc:sldMk cId="4000494699" sldId="270"/>
            <ac:spMk id="6" creationId="{CF82931F-1CB7-4718-AE42-F79896EDD205}"/>
          </ac:spMkLst>
        </pc:spChg>
      </pc:sldChg>
      <pc:sldChg chg="del">
        <pc:chgData name="Mahi Uddin" userId="e12d8e31e8d791c6" providerId="LiveId" clId="{22A1C97B-E00D-4212-97AF-8EFA2DB99977}" dt="2020-07-10T14:18:33.716" v="3063" actId="47"/>
        <pc:sldMkLst>
          <pc:docMk/>
          <pc:sldMk cId="3332140185" sldId="271"/>
        </pc:sldMkLst>
      </pc:sldChg>
      <pc:sldChg chg="del">
        <pc:chgData name="Mahi Uddin" userId="e12d8e31e8d791c6" providerId="LiveId" clId="{22A1C97B-E00D-4212-97AF-8EFA2DB99977}" dt="2020-07-10T14:18:34.643" v="3064" actId="47"/>
        <pc:sldMkLst>
          <pc:docMk/>
          <pc:sldMk cId="2562598023" sldId="272"/>
        </pc:sldMkLst>
      </pc:sldChg>
      <pc:sldChg chg="del">
        <pc:chgData name="Mahi Uddin" userId="e12d8e31e8d791c6" providerId="LiveId" clId="{22A1C97B-E00D-4212-97AF-8EFA2DB99977}" dt="2020-07-10T14:18:35.174" v="3065" actId="47"/>
        <pc:sldMkLst>
          <pc:docMk/>
          <pc:sldMk cId="1974688449" sldId="273"/>
        </pc:sldMkLst>
      </pc:sldChg>
      <pc:sldChg chg="modSp del mod modAnim">
        <pc:chgData name="Mahi Uddin" userId="e12d8e31e8d791c6" providerId="LiveId" clId="{22A1C97B-E00D-4212-97AF-8EFA2DB99977}" dt="2020-07-10T14:18:40.440" v="3066" actId="47"/>
        <pc:sldMkLst>
          <pc:docMk/>
          <pc:sldMk cId="3376386307" sldId="274"/>
        </pc:sldMkLst>
        <pc:graphicFrameChg chg="modGraphic">
          <ac:chgData name="Mahi Uddin" userId="e12d8e31e8d791c6" providerId="LiveId" clId="{22A1C97B-E00D-4212-97AF-8EFA2DB99977}" dt="2020-07-10T11:27:40.630" v="1230" actId="20577"/>
          <ac:graphicFrameMkLst>
            <pc:docMk/>
            <pc:sldMk cId="3376386307" sldId="274"/>
            <ac:graphicFrameMk id="5" creationId="{3D9C0C20-1CFC-4271-B57B-487B66C0C5B8}"/>
          </ac:graphicFrameMkLst>
        </pc:graphicFrameChg>
      </pc:sldChg>
      <pc:sldChg chg="modSp del mod ord modAnim">
        <pc:chgData name="Mahi Uddin" userId="e12d8e31e8d791c6" providerId="LiveId" clId="{22A1C97B-E00D-4212-97AF-8EFA2DB99977}" dt="2020-07-10T14:18:43.791" v="3067" actId="47"/>
        <pc:sldMkLst>
          <pc:docMk/>
          <pc:sldMk cId="1747807886" sldId="275"/>
        </pc:sldMkLst>
        <pc:spChg chg="mod">
          <ac:chgData name="Mahi Uddin" userId="e12d8e31e8d791c6" providerId="LiveId" clId="{22A1C97B-E00D-4212-97AF-8EFA2DB99977}" dt="2020-07-10T11:22:40.974" v="1152" actId="20577"/>
          <ac:spMkLst>
            <pc:docMk/>
            <pc:sldMk cId="1747807886" sldId="275"/>
            <ac:spMk id="4" creationId="{1F232D45-70D1-4B40-9B64-038C0EBF53FC}"/>
          </ac:spMkLst>
        </pc:spChg>
        <pc:spChg chg="mod">
          <ac:chgData name="Mahi Uddin" userId="e12d8e31e8d791c6" providerId="LiveId" clId="{22A1C97B-E00D-4212-97AF-8EFA2DB99977}" dt="2020-07-10T11:22:56.207" v="1157" actId="20577"/>
          <ac:spMkLst>
            <pc:docMk/>
            <pc:sldMk cId="1747807886" sldId="275"/>
            <ac:spMk id="5" creationId="{B55B5B7A-11CB-4B42-97B3-B89421BE91D3}"/>
          </ac:spMkLst>
        </pc:spChg>
        <pc:spChg chg="mod">
          <ac:chgData name="Mahi Uddin" userId="e12d8e31e8d791c6" providerId="LiveId" clId="{22A1C97B-E00D-4212-97AF-8EFA2DB99977}" dt="2020-07-10T11:22:48.903" v="1154" actId="20577"/>
          <ac:spMkLst>
            <pc:docMk/>
            <pc:sldMk cId="1747807886" sldId="275"/>
            <ac:spMk id="10" creationId="{0A74D5ED-07D1-463D-9937-B92F868B89C5}"/>
          </ac:spMkLst>
        </pc:spChg>
        <pc:spChg chg="mod">
          <ac:chgData name="Mahi Uddin" userId="e12d8e31e8d791c6" providerId="LiveId" clId="{22A1C97B-E00D-4212-97AF-8EFA2DB99977}" dt="2020-07-10T11:23:15.223" v="1160" actId="20577"/>
          <ac:spMkLst>
            <pc:docMk/>
            <pc:sldMk cId="1747807886" sldId="275"/>
            <ac:spMk id="11" creationId="{E35F743D-C1A0-4850-A734-CBEFD54B8256}"/>
          </ac:spMkLst>
        </pc:spChg>
        <pc:spChg chg="mod">
          <ac:chgData name="Mahi Uddin" userId="e12d8e31e8d791c6" providerId="LiveId" clId="{22A1C97B-E00D-4212-97AF-8EFA2DB99977}" dt="2020-07-10T10:44:30.503" v="219" actId="14100"/>
          <ac:spMkLst>
            <pc:docMk/>
            <pc:sldMk cId="1747807886" sldId="275"/>
            <ac:spMk id="12" creationId="{7733C2F5-C679-4ECB-8D6C-2C203F230231}"/>
          </ac:spMkLst>
        </pc:spChg>
      </pc:sldChg>
      <pc:sldChg chg="addSp delSp modSp del mod ord modTransition delAnim modAnim">
        <pc:chgData name="Mahi Uddin" userId="e12d8e31e8d791c6" providerId="LiveId" clId="{22A1C97B-E00D-4212-97AF-8EFA2DB99977}" dt="2020-07-10T14:18:50.076" v="3068" actId="47"/>
        <pc:sldMkLst>
          <pc:docMk/>
          <pc:sldMk cId="1827195509" sldId="276"/>
        </pc:sldMkLst>
        <pc:spChg chg="del">
          <ac:chgData name="Mahi Uddin" userId="e12d8e31e8d791c6" providerId="LiveId" clId="{22A1C97B-E00D-4212-97AF-8EFA2DB99977}" dt="2020-07-10T10:48:31.976" v="382" actId="478"/>
          <ac:spMkLst>
            <pc:docMk/>
            <pc:sldMk cId="1827195509" sldId="276"/>
            <ac:spMk id="2" creationId="{465FEE55-E3B1-48A2-8CAB-A05083E27E90}"/>
          </ac:spMkLst>
        </pc:spChg>
        <pc:spChg chg="mod">
          <ac:chgData name="Mahi Uddin" userId="e12d8e31e8d791c6" providerId="LiveId" clId="{22A1C97B-E00D-4212-97AF-8EFA2DB99977}" dt="2020-07-10T12:13:49.177" v="2094" actId="255"/>
          <ac:spMkLst>
            <pc:docMk/>
            <pc:sldMk cId="1827195509" sldId="276"/>
            <ac:spMk id="3" creationId="{4AB4047C-202E-4730-AB91-64D411ADBE91}"/>
          </ac:spMkLst>
        </pc:spChg>
        <pc:spChg chg="add mod">
          <ac:chgData name="Mahi Uddin" userId="e12d8e31e8d791c6" providerId="LiveId" clId="{22A1C97B-E00D-4212-97AF-8EFA2DB99977}" dt="2020-07-10T10:49:20.909" v="424" actId="1037"/>
          <ac:spMkLst>
            <pc:docMk/>
            <pc:sldMk cId="1827195509" sldId="276"/>
            <ac:spMk id="7" creationId="{813748E1-6578-411D-8CB2-31FB5CC9BA22}"/>
          </ac:spMkLst>
        </pc:spChg>
        <pc:graphicFrameChg chg="mod modGraphic">
          <ac:chgData name="Mahi Uddin" userId="e12d8e31e8d791c6" providerId="LiveId" clId="{22A1C97B-E00D-4212-97AF-8EFA2DB99977}" dt="2020-07-10T11:53:04.189" v="1679" actId="1036"/>
          <ac:graphicFrameMkLst>
            <pc:docMk/>
            <pc:sldMk cId="1827195509" sldId="276"/>
            <ac:graphicFrameMk id="4" creationId="{70EA28AC-FCF3-4542-BAC7-2F0ED0015288}"/>
          </ac:graphicFrameMkLst>
        </pc:graphicFrameChg>
        <pc:cxnChg chg="mod">
          <ac:chgData name="Mahi Uddin" userId="e12d8e31e8d791c6" providerId="LiveId" clId="{22A1C97B-E00D-4212-97AF-8EFA2DB99977}" dt="2020-07-10T11:53:24.269" v="1685" actId="1036"/>
          <ac:cxnSpMkLst>
            <pc:docMk/>
            <pc:sldMk cId="1827195509" sldId="276"/>
            <ac:cxnSpMk id="6" creationId="{738FAA46-F2B8-42F2-8AB3-8F6C198309B2}"/>
          </ac:cxnSpMkLst>
        </pc:cxnChg>
      </pc:sldChg>
      <pc:sldChg chg="modSp mod ord modAnim">
        <pc:chgData name="Mahi Uddin" userId="e12d8e31e8d791c6" providerId="LiveId" clId="{22A1C97B-E00D-4212-97AF-8EFA2DB99977}" dt="2020-07-10T12:12:39.034" v="2088"/>
        <pc:sldMkLst>
          <pc:docMk/>
          <pc:sldMk cId="516533979" sldId="278"/>
        </pc:sldMkLst>
        <pc:graphicFrameChg chg="mod modGraphic">
          <ac:chgData name="Mahi Uddin" userId="e12d8e31e8d791c6" providerId="LiveId" clId="{22A1C97B-E00D-4212-97AF-8EFA2DB99977}" dt="2020-07-10T11:24:25.315" v="1190" actId="20577"/>
          <ac:graphicFrameMkLst>
            <pc:docMk/>
            <pc:sldMk cId="516533979" sldId="278"/>
            <ac:graphicFrameMk id="4" creationId="{D291E1DB-8542-4631-94CB-DEC44EDE8419}"/>
          </ac:graphicFrameMkLst>
        </pc:graphicFrameChg>
      </pc:sldChg>
      <pc:sldChg chg="addSp delSp modSp mod delAnim modAnim">
        <pc:chgData name="Mahi Uddin" userId="e12d8e31e8d791c6" providerId="LiveId" clId="{22A1C97B-E00D-4212-97AF-8EFA2DB99977}" dt="2020-07-10T12:15:39.005" v="2115"/>
        <pc:sldMkLst>
          <pc:docMk/>
          <pc:sldMk cId="2547632115" sldId="279"/>
        </pc:sldMkLst>
        <pc:spChg chg="mod">
          <ac:chgData name="Mahi Uddin" userId="e12d8e31e8d791c6" providerId="LiveId" clId="{22A1C97B-E00D-4212-97AF-8EFA2DB99977}" dt="2020-07-10T11:59:27.099" v="1831" actId="1076"/>
          <ac:spMkLst>
            <pc:docMk/>
            <pc:sldMk cId="2547632115" sldId="279"/>
            <ac:spMk id="2" creationId="{2A1D7B52-BAEB-4866-AD60-351F6F025300}"/>
          </ac:spMkLst>
        </pc:spChg>
        <pc:spChg chg="mod">
          <ac:chgData name="Mahi Uddin" userId="e12d8e31e8d791c6" providerId="LiveId" clId="{22A1C97B-E00D-4212-97AF-8EFA2DB99977}" dt="2020-07-10T11:58:54.851" v="1825" actId="1076"/>
          <ac:spMkLst>
            <pc:docMk/>
            <pc:sldMk cId="2547632115" sldId="279"/>
            <ac:spMk id="4" creationId="{B661D3E9-23A3-4CBE-88B0-332A6C20B7A9}"/>
          </ac:spMkLst>
        </pc:spChg>
        <pc:spChg chg="mod">
          <ac:chgData name="Mahi Uddin" userId="e12d8e31e8d791c6" providerId="LiveId" clId="{22A1C97B-E00D-4212-97AF-8EFA2DB99977}" dt="2020-07-10T11:59:24.363" v="1830" actId="1076"/>
          <ac:spMkLst>
            <pc:docMk/>
            <pc:sldMk cId="2547632115" sldId="279"/>
            <ac:spMk id="9" creationId="{384FC33B-85B7-4992-A149-643AFC9EA514}"/>
          </ac:spMkLst>
        </pc:spChg>
        <pc:spChg chg="mod">
          <ac:chgData name="Mahi Uddin" userId="e12d8e31e8d791c6" providerId="LiveId" clId="{22A1C97B-E00D-4212-97AF-8EFA2DB99977}" dt="2020-07-10T11:59:01.779" v="1827" actId="1076"/>
          <ac:spMkLst>
            <pc:docMk/>
            <pc:sldMk cId="2547632115" sldId="279"/>
            <ac:spMk id="11" creationId="{6C3888FD-EC74-4D95-B2D8-89AE2862A4CE}"/>
          </ac:spMkLst>
        </pc:spChg>
        <pc:picChg chg="add mod">
          <ac:chgData name="Mahi Uddin" userId="e12d8e31e8d791c6" providerId="LiveId" clId="{22A1C97B-E00D-4212-97AF-8EFA2DB99977}" dt="2020-07-10T11:59:38.442" v="1833" actId="1440"/>
          <ac:picMkLst>
            <pc:docMk/>
            <pc:sldMk cId="2547632115" sldId="279"/>
            <ac:picMk id="5" creationId="{E8F9A003-DE0F-4BBE-B650-C5355B7BA53A}"/>
          </ac:picMkLst>
        </pc:picChg>
        <pc:picChg chg="mod">
          <ac:chgData name="Mahi Uddin" userId="e12d8e31e8d791c6" providerId="LiveId" clId="{22A1C97B-E00D-4212-97AF-8EFA2DB99977}" dt="2020-07-10T11:58:57.123" v="1826" actId="1076"/>
          <ac:picMkLst>
            <pc:docMk/>
            <pc:sldMk cId="2547632115" sldId="279"/>
            <ac:picMk id="6" creationId="{E6E4E8E4-0FE6-4B03-984A-AA12C6B08C1B}"/>
          </ac:picMkLst>
        </pc:picChg>
        <pc:picChg chg="del">
          <ac:chgData name="Mahi Uddin" userId="e12d8e31e8d791c6" providerId="LiveId" clId="{22A1C97B-E00D-4212-97AF-8EFA2DB99977}" dt="2020-07-10T11:57:00.690" v="1763" actId="478"/>
          <ac:picMkLst>
            <pc:docMk/>
            <pc:sldMk cId="2547632115" sldId="279"/>
            <ac:picMk id="8" creationId="{505450E8-BBA5-4CD1-815F-6A012B4FA9AC}"/>
          </ac:picMkLst>
        </pc:picChg>
      </pc:sldChg>
      <pc:sldChg chg="addSp delSp modSp mod delAnim modAnim">
        <pc:chgData name="Mahi Uddin" userId="e12d8e31e8d791c6" providerId="LiveId" clId="{22A1C97B-E00D-4212-97AF-8EFA2DB99977}" dt="2020-07-10T12:02:38.886" v="1903"/>
        <pc:sldMkLst>
          <pc:docMk/>
          <pc:sldMk cId="2370840449" sldId="280"/>
        </pc:sldMkLst>
        <pc:spChg chg="del">
          <ac:chgData name="Mahi Uddin" userId="e12d8e31e8d791c6" providerId="LiveId" clId="{22A1C97B-E00D-4212-97AF-8EFA2DB99977}" dt="2020-07-10T12:00:10.189" v="1836" actId="478"/>
          <ac:spMkLst>
            <pc:docMk/>
            <pc:sldMk cId="2370840449" sldId="280"/>
            <ac:spMk id="2" creationId="{AE36A004-EF1D-4239-9314-94F7405A14DD}"/>
          </ac:spMkLst>
        </pc:spChg>
        <pc:spChg chg="del mod">
          <ac:chgData name="Mahi Uddin" userId="e12d8e31e8d791c6" providerId="LiveId" clId="{22A1C97B-E00D-4212-97AF-8EFA2DB99977}" dt="2020-07-10T12:00:56.403" v="1845" actId="478"/>
          <ac:spMkLst>
            <pc:docMk/>
            <pc:sldMk cId="2370840449" sldId="280"/>
            <ac:spMk id="4" creationId="{340691A6-D72B-4AC1-97E7-7DD3360E6943}"/>
          </ac:spMkLst>
        </pc:spChg>
        <pc:spChg chg="del">
          <ac:chgData name="Mahi Uddin" userId="e12d8e31e8d791c6" providerId="LiveId" clId="{22A1C97B-E00D-4212-97AF-8EFA2DB99977}" dt="2020-07-10T12:01:01.716" v="1847" actId="478"/>
          <ac:spMkLst>
            <pc:docMk/>
            <pc:sldMk cId="2370840449" sldId="280"/>
            <ac:spMk id="6" creationId="{9A3E4C55-F37E-43F8-9D10-BB44019DD051}"/>
          </ac:spMkLst>
        </pc:spChg>
        <pc:spChg chg="mod">
          <ac:chgData name="Mahi Uddin" userId="e12d8e31e8d791c6" providerId="LiveId" clId="{22A1C97B-E00D-4212-97AF-8EFA2DB99977}" dt="2020-07-10T12:02:21.980" v="1900" actId="20577"/>
          <ac:spMkLst>
            <pc:docMk/>
            <pc:sldMk cId="2370840449" sldId="280"/>
            <ac:spMk id="9" creationId="{3AD6A835-18B5-453C-805E-5168443ADE00}"/>
          </ac:spMkLst>
        </pc:spChg>
        <pc:spChg chg="del">
          <ac:chgData name="Mahi Uddin" userId="e12d8e31e8d791c6" providerId="LiveId" clId="{22A1C97B-E00D-4212-97AF-8EFA2DB99977}" dt="2020-07-10T12:01:04.647" v="1849" actId="478"/>
          <ac:spMkLst>
            <pc:docMk/>
            <pc:sldMk cId="2370840449" sldId="280"/>
            <ac:spMk id="10" creationId="{143E7392-2A94-48F7-83C0-52AEA3A7911E}"/>
          </ac:spMkLst>
        </pc:spChg>
        <pc:spChg chg="del">
          <ac:chgData name="Mahi Uddin" userId="e12d8e31e8d791c6" providerId="LiveId" clId="{22A1C97B-E00D-4212-97AF-8EFA2DB99977}" dt="2020-07-10T12:00:59.034" v="1846" actId="478"/>
          <ac:spMkLst>
            <pc:docMk/>
            <pc:sldMk cId="2370840449" sldId="280"/>
            <ac:spMk id="11" creationId="{674830B4-C297-4439-BED0-31DED58CC3B9}"/>
          </ac:spMkLst>
        </pc:spChg>
        <pc:spChg chg="del">
          <ac:chgData name="Mahi Uddin" userId="e12d8e31e8d791c6" providerId="LiveId" clId="{22A1C97B-E00D-4212-97AF-8EFA2DB99977}" dt="2020-07-10T12:01:02.589" v="1848" actId="478"/>
          <ac:spMkLst>
            <pc:docMk/>
            <pc:sldMk cId="2370840449" sldId="280"/>
            <ac:spMk id="13" creationId="{7490D6E2-5DFD-4E10-8E38-492498E7FED8}"/>
          </ac:spMkLst>
        </pc:spChg>
        <pc:picChg chg="add mod">
          <ac:chgData name="Mahi Uddin" userId="e12d8e31e8d791c6" providerId="LiveId" clId="{22A1C97B-E00D-4212-97AF-8EFA2DB99977}" dt="2020-07-10T12:01:10.219" v="1851" actId="1076"/>
          <ac:picMkLst>
            <pc:docMk/>
            <pc:sldMk cId="2370840449" sldId="280"/>
            <ac:picMk id="5" creationId="{DAB69C85-0137-48B1-B153-89153C90ADB0}"/>
          </ac:picMkLst>
        </pc:picChg>
        <pc:picChg chg="del">
          <ac:chgData name="Mahi Uddin" userId="e12d8e31e8d791c6" providerId="LiveId" clId="{22A1C97B-E00D-4212-97AF-8EFA2DB99977}" dt="2020-07-10T12:00:07.353" v="1835" actId="478"/>
          <ac:picMkLst>
            <pc:docMk/>
            <pc:sldMk cId="2370840449" sldId="280"/>
            <ac:picMk id="8" creationId="{5192E5B8-F90F-4798-8639-A0242904FE0A}"/>
          </ac:picMkLst>
        </pc:picChg>
      </pc:sldChg>
      <pc:sldChg chg="addSp delSp modSp mod delAnim modAnim">
        <pc:chgData name="Mahi Uddin" userId="e12d8e31e8d791c6" providerId="LiveId" clId="{22A1C97B-E00D-4212-97AF-8EFA2DB99977}" dt="2020-07-10T12:10:10.384" v="2081" actId="20577"/>
        <pc:sldMkLst>
          <pc:docMk/>
          <pc:sldMk cId="1656751536" sldId="282"/>
        </pc:sldMkLst>
        <pc:spChg chg="del mod">
          <ac:chgData name="Mahi Uddin" userId="e12d8e31e8d791c6" providerId="LiveId" clId="{22A1C97B-E00D-4212-97AF-8EFA2DB99977}" dt="2020-07-10T12:09:35.499" v="2070" actId="478"/>
          <ac:spMkLst>
            <pc:docMk/>
            <pc:sldMk cId="1656751536" sldId="282"/>
            <ac:spMk id="2" creationId="{3B36D5DD-6999-4BC7-A902-284F24B6F421}"/>
          </ac:spMkLst>
        </pc:spChg>
        <pc:spChg chg="del mod">
          <ac:chgData name="Mahi Uddin" userId="e12d8e31e8d791c6" providerId="LiveId" clId="{22A1C97B-E00D-4212-97AF-8EFA2DB99977}" dt="2020-07-10T12:03:47.146" v="1928" actId="478"/>
          <ac:spMkLst>
            <pc:docMk/>
            <pc:sldMk cId="1656751536" sldId="282"/>
            <ac:spMk id="4" creationId="{3794398A-91D4-477E-BEA4-4BB7599579BB}"/>
          </ac:spMkLst>
        </pc:spChg>
        <pc:spChg chg="add del mod">
          <ac:chgData name="Mahi Uddin" userId="e12d8e31e8d791c6" providerId="LiveId" clId="{22A1C97B-E00D-4212-97AF-8EFA2DB99977}" dt="2020-07-10T12:09:38.497" v="2071" actId="478"/>
          <ac:spMkLst>
            <pc:docMk/>
            <pc:sldMk cId="1656751536" sldId="282"/>
            <ac:spMk id="6" creationId="{4C2CF2E5-E63A-4130-B62F-3F0935A30135}"/>
          </ac:spMkLst>
        </pc:spChg>
        <pc:spChg chg="del">
          <ac:chgData name="Mahi Uddin" userId="e12d8e31e8d791c6" providerId="LiveId" clId="{22A1C97B-E00D-4212-97AF-8EFA2DB99977}" dt="2020-07-10T12:03:52.026" v="1930" actId="478"/>
          <ac:spMkLst>
            <pc:docMk/>
            <pc:sldMk cId="1656751536" sldId="282"/>
            <ac:spMk id="8" creationId="{580476A9-56E5-49B1-9B86-09F52ACB3896}"/>
          </ac:spMkLst>
        </pc:spChg>
        <pc:spChg chg="del mod">
          <ac:chgData name="Mahi Uddin" userId="e12d8e31e8d791c6" providerId="LiveId" clId="{22A1C97B-E00D-4212-97AF-8EFA2DB99977}" dt="2020-07-10T12:04:05.026" v="1932" actId="478"/>
          <ac:spMkLst>
            <pc:docMk/>
            <pc:sldMk cId="1656751536" sldId="282"/>
            <ac:spMk id="9" creationId="{C980A252-08F8-4184-9A64-3CB31113F6B4}"/>
          </ac:spMkLst>
        </pc:spChg>
        <pc:spChg chg="del">
          <ac:chgData name="Mahi Uddin" userId="e12d8e31e8d791c6" providerId="LiveId" clId="{22A1C97B-E00D-4212-97AF-8EFA2DB99977}" dt="2020-07-10T12:04:05.026" v="1932" actId="478"/>
          <ac:spMkLst>
            <pc:docMk/>
            <pc:sldMk cId="1656751536" sldId="282"/>
            <ac:spMk id="10" creationId="{2664B314-3BFB-4941-AC70-09B83296B4CA}"/>
          </ac:spMkLst>
        </pc:spChg>
        <pc:spChg chg="del">
          <ac:chgData name="Mahi Uddin" userId="e12d8e31e8d791c6" providerId="LiveId" clId="{22A1C97B-E00D-4212-97AF-8EFA2DB99977}" dt="2020-07-10T12:04:05.026" v="1932" actId="478"/>
          <ac:spMkLst>
            <pc:docMk/>
            <pc:sldMk cId="1656751536" sldId="282"/>
            <ac:spMk id="12" creationId="{90E99C40-91CC-4D59-BDDF-839B352D13EF}"/>
          </ac:spMkLst>
        </pc:spChg>
        <pc:spChg chg="del">
          <ac:chgData name="Mahi Uddin" userId="e12d8e31e8d791c6" providerId="LiveId" clId="{22A1C97B-E00D-4212-97AF-8EFA2DB99977}" dt="2020-07-10T12:04:05.026" v="1932" actId="478"/>
          <ac:spMkLst>
            <pc:docMk/>
            <pc:sldMk cId="1656751536" sldId="282"/>
            <ac:spMk id="13" creationId="{017D4D20-5CDB-4232-ABFD-53EB7AEAED28}"/>
          </ac:spMkLst>
        </pc:spChg>
        <pc:spChg chg="del">
          <ac:chgData name="Mahi Uddin" userId="e12d8e31e8d791c6" providerId="LiveId" clId="{22A1C97B-E00D-4212-97AF-8EFA2DB99977}" dt="2020-07-10T12:04:05.026" v="1932" actId="478"/>
          <ac:spMkLst>
            <pc:docMk/>
            <pc:sldMk cId="1656751536" sldId="282"/>
            <ac:spMk id="14" creationId="{BFE5B698-89AF-4DCD-988B-869F60C0F763}"/>
          </ac:spMkLst>
        </pc:spChg>
        <pc:spChg chg="del">
          <ac:chgData name="Mahi Uddin" userId="e12d8e31e8d791c6" providerId="LiveId" clId="{22A1C97B-E00D-4212-97AF-8EFA2DB99977}" dt="2020-07-10T12:04:05.026" v="1932" actId="478"/>
          <ac:spMkLst>
            <pc:docMk/>
            <pc:sldMk cId="1656751536" sldId="282"/>
            <ac:spMk id="15" creationId="{3D77D38D-A85C-4025-AEB0-E4240A906F62}"/>
          </ac:spMkLst>
        </pc:spChg>
        <pc:spChg chg="del">
          <ac:chgData name="Mahi Uddin" userId="e12d8e31e8d791c6" providerId="LiveId" clId="{22A1C97B-E00D-4212-97AF-8EFA2DB99977}" dt="2020-07-10T12:04:05.026" v="1932" actId="478"/>
          <ac:spMkLst>
            <pc:docMk/>
            <pc:sldMk cId="1656751536" sldId="282"/>
            <ac:spMk id="16" creationId="{85C8ACE6-0B60-4A77-A463-786491105CC7}"/>
          </ac:spMkLst>
        </pc:spChg>
        <pc:spChg chg="add mod">
          <ac:chgData name="Mahi Uddin" userId="e12d8e31e8d791c6" providerId="LiveId" clId="{22A1C97B-E00D-4212-97AF-8EFA2DB99977}" dt="2020-07-10T12:09:41.247" v="2072"/>
          <ac:spMkLst>
            <pc:docMk/>
            <pc:sldMk cId="1656751536" sldId="282"/>
            <ac:spMk id="17" creationId="{0DB18353-308B-40EE-B0A9-B86ABC7625E8}"/>
          </ac:spMkLst>
        </pc:spChg>
        <pc:spChg chg="add mod">
          <ac:chgData name="Mahi Uddin" userId="e12d8e31e8d791c6" providerId="LiveId" clId="{22A1C97B-E00D-4212-97AF-8EFA2DB99977}" dt="2020-07-10T12:09:52.572" v="2074" actId="20577"/>
          <ac:spMkLst>
            <pc:docMk/>
            <pc:sldMk cId="1656751536" sldId="282"/>
            <ac:spMk id="18" creationId="{14770517-F1A7-4382-BCFF-2851AE64FEE1}"/>
          </ac:spMkLst>
        </pc:spChg>
        <pc:spChg chg="add mod">
          <ac:chgData name="Mahi Uddin" userId="e12d8e31e8d791c6" providerId="LiveId" clId="{22A1C97B-E00D-4212-97AF-8EFA2DB99977}" dt="2020-07-10T12:10:05.716" v="2079" actId="20577"/>
          <ac:spMkLst>
            <pc:docMk/>
            <pc:sldMk cId="1656751536" sldId="282"/>
            <ac:spMk id="19" creationId="{23839F12-0B1E-400B-9E5E-0889D088080D}"/>
          </ac:spMkLst>
        </pc:spChg>
        <pc:spChg chg="add mod">
          <ac:chgData name="Mahi Uddin" userId="e12d8e31e8d791c6" providerId="LiveId" clId="{22A1C97B-E00D-4212-97AF-8EFA2DB99977}" dt="2020-07-10T12:09:41.247" v="2072"/>
          <ac:spMkLst>
            <pc:docMk/>
            <pc:sldMk cId="1656751536" sldId="282"/>
            <ac:spMk id="20" creationId="{8A177DD1-52DD-4CD9-B18C-4CFFC364697C}"/>
          </ac:spMkLst>
        </pc:spChg>
        <pc:spChg chg="add mod">
          <ac:chgData name="Mahi Uddin" userId="e12d8e31e8d791c6" providerId="LiveId" clId="{22A1C97B-E00D-4212-97AF-8EFA2DB99977}" dt="2020-07-10T12:09:41.247" v="2072"/>
          <ac:spMkLst>
            <pc:docMk/>
            <pc:sldMk cId="1656751536" sldId="282"/>
            <ac:spMk id="21" creationId="{354CCD07-5ED5-4751-858C-75606DBB1F96}"/>
          </ac:spMkLst>
        </pc:spChg>
        <pc:spChg chg="add mod">
          <ac:chgData name="Mahi Uddin" userId="e12d8e31e8d791c6" providerId="LiveId" clId="{22A1C97B-E00D-4212-97AF-8EFA2DB99977}" dt="2020-07-10T12:09:58.455" v="2076" actId="20577"/>
          <ac:spMkLst>
            <pc:docMk/>
            <pc:sldMk cId="1656751536" sldId="282"/>
            <ac:spMk id="22" creationId="{F9DB3C84-1B69-403A-BFC3-6D387221B4EA}"/>
          </ac:spMkLst>
        </pc:spChg>
        <pc:spChg chg="add mod">
          <ac:chgData name="Mahi Uddin" userId="e12d8e31e8d791c6" providerId="LiveId" clId="{22A1C97B-E00D-4212-97AF-8EFA2DB99977}" dt="2020-07-10T12:09:41.247" v="2072"/>
          <ac:spMkLst>
            <pc:docMk/>
            <pc:sldMk cId="1656751536" sldId="282"/>
            <ac:spMk id="23" creationId="{3533E6BC-A676-448E-B35F-D40563F30F72}"/>
          </ac:spMkLst>
        </pc:spChg>
        <pc:spChg chg="add mod">
          <ac:chgData name="Mahi Uddin" userId="e12d8e31e8d791c6" providerId="LiveId" clId="{22A1C97B-E00D-4212-97AF-8EFA2DB99977}" dt="2020-07-10T12:10:10.384" v="2081" actId="20577"/>
          <ac:spMkLst>
            <pc:docMk/>
            <pc:sldMk cId="1656751536" sldId="282"/>
            <ac:spMk id="24" creationId="{CC100CC9-B785-47F9-ABDC-3F509C772B44}"/>
          </ac:spMkLst>
        </pc:spChg>
        <pc:spChg chg="add mod">
          <ac:chgData name="Mahi Uddin" userId="e12d8e31e8d791c6" providerId="LiveId" clId="{22A1C97B-E00D-4212-97AF-8EFA2DB99977}" dt="2020-07-10T12:09:41.247" v="2072"/>
          <ac:spMkLst>
            <pc:docMk/>
            <pc:sldMk cId="1656751536" sldId="282"/>
            <ac:spMk id="25" creationId="{292D973E-0288-4D71-A33C-EB1C1E58DCD9}"/>
          </ac:spMkLst>
        </pc:spChg>
        <pc:graphicFrameChg chg="del modGraphic">
          <ac:chgData name="Mahi Uddin" userId="e12d8e31e8d791c6" providerId="LiveId" clId="{22A1C97B-E00D-4212-97AF-8EFA2DB99977}" dt="2020-07-10T12:03:49.422" v="1929" actId="478"/>
          <ac:graphicFrameMkLst>
            <pc:docMk/>
            <pc:sldMk cId="1656751536" sldId="282"/>
            <ac:graphicFrameMk id="5" creationId="{3D9C0C20-1CFC-4271-B57B-487B66C0C5B8}"/>
          </ac:graphicFrameMkLst>
        </pc:graphicFrameChg>
        <pc:cxnChg chg="del">
          <ac:chgData name="Mahi Uddin" userId="e12d8e31e8d791c6" providerId="LiveId" clId="{22A1C97B-E00D-4212-97AF-8EFA2DB99977}" dt="2020-07-10T12:04:05.026" v="1932" actId="478"/>
          <ac:cxnSpMkLst>
            <pc:docMk/>
            <pc:sldMk cId="1656751536" sldId="282"/>
            <ac:cxnSpMk id="11" creationId="{B783894F-AEF5-4D97-850C-F2C1A04EA58E}"/>
          </ac:cxnSpMkLst>
        </pc:cxnChg>
      </pc:sldChg>
      <pc:sldChg chg="del">
        <pc:chgData name="Mahi Uddin" userId="e12d8e31e8d791c6" providerId="LiveId" clId="{22A1C97B-E00D-4212-97AF-8EFA2DB99977}" dt="2020-07-10T12:04:08.725" v="1933" actId="47"/>
        <pc:sldMkLst>
          <pc:docMk/>
          <pc:sldMk cId="792296893" sldId="283"/>
        </pc:sldMkLst>
      </pc:sldChg>
      <pc:sldChg chg="modSp add mod modAnim">
        <pc:chgData name="Mahi Uddin" userId="e12d8e31e8d791c6" providerId="LiveId" clId="{22A1C97B-E00D-4212-97AF-8EFA2DB99977}" dt="2020-07-10T12:16:05.197" v="2117"/>
        <pc:sldMkLst>
          <pc:docMk/>
          <pc:sldMk cId="1086495797" sldId="283"/>
        </pc:sldMkLst>
        <pc:spChg chg="mod">
          <ac:chgData name="Mahi Uddin" userId="e12d8e31e8d791c6" providerId="LiveId" clId="{22A1C97B-E00D-4212-97AF-8EFA2DB99977}" dt="2020-07-10T12:06:14.619" v="1999" actId="1076"/>
          <ac:spMkLst>
            <pc:docMk/>
            <pc:sldMk cId="1086495797" sldId="283"/>
            <ac:spMk id="2" creationId="{3B36D5DD-6999-4BC7-A902-284F24B6F421}"/>
          </ac:spMkLst>
        </pc:spChg>
        <pc:spChg chg="mod">
          <ac:chgData name="Mahi Uddin" userId="e12d8e31e8d791c6" providerId="LiveId" clId="{22A1C97B-E00D-4212-97AF-8EFA2DB99977}" dt="2020-07-10T12:06:43.398" v="2017" actId="123"/>
          <ac:spMkLst>
            <pc:docMk/>
            <pc:sldMk cId="1086495797" sldId="283"/>
            <ac:spMk id="4" creationId="{3794398A-91D4-477E-BEA4-4BB7599579BB}"/>
          </ac:spMkLst>
        </pc:spChg>
        <pc:spChg chg="mod">
          <ac:chgData name="Mahi Uddin" userId="e12d8e31e8d791c6" providerId="LiveId" clId="{22A1C97B-E00D-4212-97AF-8EFA2DB99977}" dt="2020-07-10T12:07:00.246" v="2019" actId="20577"/>
          <ac:spMkLst>
            <pc:docMk/>
            <pc:sldMk cId="1086495797" sldId="283"/>
            <ac:spMk id="7" creationId="{67456D80-12AA-4CC8-8AAE-06270E710EF2}"/>
          </ac:spMkLst>
        </pc:spChg>
        <pc:spChg chg="mod">
          <ac:chgData name="Mahi Uddin" userId="e12d8e31e8d791c6" providerId="LiveId" clId="{22A1C97B-E00D-4212-97AF-8EFA2DB99977}" dt="2020-07-10T12:05:59.629" v="1959" actId="13822"/>
          <ac:spMkLst>
            <pc:docMk/>
            <pc:sldMk cId="1086495797" sldId="283"/>
            <ac:spMk id="8" creationId="{A9E2FC47-33C8-4C32-B099-EF0A5365276F}"/>
          </ac:spMkLst>
        </pc:spChg>
        <pc:graphicFrameChg chg="modGraphic">
          <ac:chgData name="Mahi Uddin" userId="e12d8e31e8d791c6" providerId="LiveId" clId="{22A1C97B-E00D-4212-97AF-8EFA2DB99977}" dt="2020-07-10T12:08:37.629" v="2069" actId="20577"/>
          <ac:graphicFrameMkLst>
            <pc:docMk/>
            <pc:sldMk cId="1086495797" sldId="283"/>
            <ac:graphicFrameMk id="5" creationId="{3D9C0C20-1CFC-4271-B57B-487B66C0C5B8}"/>
          </ac:graphicFrameMkLst>
        </pc:graphicFrameChg>
      </pc:sldChg>
      <pc:sldMasterChg chg="del delSldLayout">
        <pc:chgData name="Mahi Uddin" userId="e12d8e31e8d791c6" providerId="LiveId" clId="{22A1C97B-E00D-4212-97AF-8EFA2DB99977}" dt="2020-07-10T14:18:50.076" v="3068" actId="47"/>
        <pc:sldMasterMkLst>
          <pc:docMk/>
          <pc:sldMasterMk cId="4290460064" sldId="2147484128"/>
        </pc:sldMasterMkLst>
        <pc:sldLayoutChg chg="del">
          <pc:chgData name="Mahi Uddin" userId="e12d8e31e8d791c6" providerId="LiveId" clId="{22A1C97B-E00D-4212-97AF-8EFA2DB99977}" dt="2020-07-10T14:18:50.076" v="3068" actId="47"/>
          <pc:sldLayoutMkLst>
            <pc:docMk/>
            <pc:sldMasterMk cId="4290460064" sldId="2147484128"/>
            <pc:sldLayoutMk cId="1847781716" sldId="2147484129"/>
          </pc:sldLayoutMkLst>
        </pc:sldLayoutChg>
        <pc:sldLayoutChg chg="del">
          <pc:chgData name="Mahi Uddin" userId="e12d8e31e8d791c6" providerId="LiveId" clId="{22A1C97B-E00D-4212-97AF-8EFA2DB99977}" dt="2020-07-10T14:18:50.076" v="3068" actId="47"/>
          <pc:sldLayoutMkLst>
            <pc:docMk/>
            <pc:sldMasterMk cId="4290460064" sldId="2147484128"/>
            <pc:sldLayoutMk cId="298635251" sldId="2147484130"/>
          </pc:sldLayoutMkLst>
        </pc:sldLayoutChg>
        <pc:sldLayoutChg chg="del">
          <pc:chgData name="Mahi Uddin" userId="e12d8e31e8d791c6" providerId="LiveId" clId="{22A1C97B-E00D-4212-97AF-8EFA2DB99977}" dt="2020-07-10T14:18:50.076" v="3068" actId="47"/>
          <pc:sldLayoutMkLst>
            <pc:docMk/>
            <pc:sldMasterMk cId="4290460064" sldId="2147484128"/>
            <pc:sldLayoutMk cId="216599544" sldId="2147484131"/>
          </pc:sldLayoutMkLst>
        </pc:sldLayoutChg>
        <pc:sldLayoutChg chg="del">
          <pc:chgData name="Mahi Uddin" userId="e12d8e31e8d791c6" providerId="LiveId" clId="{22A1C97B-E00D-4212-97AF-8EFA2DB99977}" dt="2020-07-10T14:18:50.076" v="3068" actId="47"/>
          <pc:sldLayoutMkLst>
            <pc:docMk/>
            <pc:sldMasterMk cId="4290460064" sldId="2147484128"/>
            <pc:sldLayoutMk cId="3283039622" sldId="2147484132"/>
          </pc:sldLayoutMkLst>
        </pc:sldLayoutChg>
        <pc:sldLayoutChg chg="del">
          <pc:chgData name="Mahi Uddin" userId="e12d8e31e8d791c6" providerId="LiveId" clId="{22A1C97B-E00D-4212-97AF-8EFA2DB99977}" dt="2020-07-10T14:18:50.076" v="3068" actId="47"/>
          <pc:sldLayoutMkLst>
            <pc:docMk/>
            <pc:sldMasterMk cId="4290460064" sldId="2147484128"/>
            <pc:sldLayoutMk cId="4226025946" sldId="2147484133"/>
          </pc:sldLayoutMkLst>
        </pc:sldLayoutChg>
        <pc:sldLayoutChg chg="del">
          <pc:chgData name="Mahi Uddin" userId="e12d8e31e8d791c6" providerId="LiveId" clId="{22A1C97B-E00D-4212-97AF-8EFA2DB99977}" dt="2020-07-10T14:18:50.076" v="3068" actId="47"/>
          <pc:sldLayoutMkLst>
            <pc:docMk/>
            <pc:sldMasterMk cId="4290460064" sldId="2147484128"/>
            <pc:sldLayoutMk cId="2686314074" sldId="2147484134"/>
          </pc:sldLayoutMkLst>
        </pc:sldLayoutChg>
        <pc:sldLayoutChg chg="del">
          <pc:chgData name="Mahi Uddin" userId="e12d8e31e8d791c6" providerId="LiveId" clId="{22A1C97B-E00D-4212-97AF-8EFA2DB99977}" dt="2020-07-10T14:18:50.076" v="3068" actId="47"/>
          <pc:sldLayoutMkLst>
            <pc:docMk/>
            <pc:sldMasterMk cId="4290460064" sldId="2147484128"/>
            <pc:sldLayoutMk cId="3837561634" sldId="2147484135"/>
          </pc:sldLayoutMkLst>
        </pc:sldLayoutChg>
        <pc:sldLayoutChg chg="del">
          <pc:chgData name="Mahi Uddin" userId="e12d8e31e8d791c6" providerId="LiveId" clId="{22A1C97B-E00D-4212-97AF-8EFA2DB99977}" dt="2020-07-10T14:18:50.076" v="3068" actId="47"/>
          <pc:sldLayoutMkLst>
            <pc:docMk/>
            <pc:sldMasterMk cId="4290460064" sldId="2147484128"/>
            <pc:sldLayoutMk cId="2737462632" sldId="2147484136"/>
          </pc:sldLayoutMkLst>
        </pc:sldLayoutChg>
        <pc:sldLayoutChg chg="del">
          <pc:chgData name="Mahi Uddin" userId="e12d8e31e8d791c6" providerId="LiveId" clId="{22A1C97B-E00D-4212-97AF-8EFA2DB99977}" dt="2020-07-10T14:18:50.076" v="3068" actId="47"/>
          <pc:sldLayoutMkLst>
            <pc:docMk/>
            <pc:sldMasterMk cId="4290460064" sldId="2147484128"/>
            <pc:sldLayoutMk cId="574613852" sldId="2147484137"/>
          </pc:sldLayoutMkLst>
        </pc:sldLayoutChg>
        <pc:sldLayoutChg chg="del">
          <pc:chgData name="Mahi Uddin" userId="e12d8e31e8d791c6" providerId="LiveId" clId="{22A1C97B-E00D-4212-97AF-8EFA2DB99977}" dt="2020-07-10T14:18:50.076" v="3068" actId="47"/>
          <pc:sldLayoutMkLst>
            <pc:docMk/>
            <pc:sldMasterMk cId="4290460064" sldId="2147484128"/>
            <pc:sldLayoutMk cId="1973598684" sldId="2147484138"/>
          </pc:sldLayoutMkLst>
        </pc:sldLayoutChg>
        <pc:sldLayoutChg chg="del">
          <pc:chgData name="Mahi Uddin" userId="e12d8e31e8d791c6" providerId="LiveId" clId="{22A1C97B-E00D-4212-97AF-8EFA2DB99977}" dt="2020-07-10T14:18:50.076" v="3068" actId="47"/>
          <pc:sldLayoutMkLst>
            <pc:docMk/>
            <pc:sldMasterMk cId="4290460064" sldId="2147484128"/>
            <pc:sldLayoutMk cId="3797681108" sldId="2147484139"/>
          </pc:sldLayoutMkLst>
        </pc:sldLayoutChg>
      </pc:sldMasterChg>
      <pc:sldMasterChg chg="del delSldLayout">
        <pc:chgData name="Mahi Uddin" userId="e12d8e31e8d791c6" providerId="LiveId" clId="{22A1C97B-E00D-4212-97AF-8EFA2DB99977}" dt="2020-07-10T12:04:08.725" v="1933" actId="47"/>
        <pc:sldMasterMkLst>
          <pc:docMk/>
          <pc:sldMasterMk cId="4106407412" sldId="2147484210"/>
        </pc:sldMasterMkLst>
        <pc:sldLayoutChg chg="del">
          <pc:chgData name="Mahi Uddin" userId="e12d8e31e8d791c6" providerId="LiveId" clId="{22A1C97B-E00D-4212-97AF-8EFA2DB99977}" dt="2020-07-10T12:04:08.725" v="1933" actId="47"/>
          <pc:sldLayoutMkLst>
            <pc:docMk/>
            <pc:sldMasterMk cId="4106407412" sldId="2147484210"/>
            <pc:sldLayoutMk cId="1871550931" sldId="2147484211"/>
          </pc:sldLayoutMkLst>
        </pc:sldLayoutChg>
        <pc:sldLayoutChg chg="del">
          <pc:chgData name="Mahi Uddin" userId="e12d8e31e8d791c6" providerId="LiveId" clId="{22A1C97B-E00D-4212-97AF-8EFA2DB99977}" dt="2020-07-10T12:04:08.725" v="1933" actId="47"/>
          <pc:sldLayoutMkLst>
            <pc:docMk/>
            <pc:sldMasterMk cId="4106407412" sldId="2147484210"/>
            <pc:sldLayoutMk cId="2151861492" sldId="2147484212"/>
          </pc:sldLayoutMkLst>
        </pc:sldLayoutChg>
        <pc:sldLayoutChg chg="del">
          <pc:chgData name="Mahi Uddin" userId="e12d8e31e8d791c6" providerId="LiveId" clId="{22A1C97B-E00D-4212-97AF-8EFA2DB99977}" dt="2020-07-10T12:04:08.725" v="1933" actId="47"/>
          <pc:sldLayoutMkLst>
            <pc:docMk/>
            <pc:sldMasterMk cId="4106407412" sldId="2147484210"/>
            <pc:sldLayoutMk cId="2402794533" sldId="2147484213"/>
          </pc:sldLayoutMkLst>
        </pc:sldLayoutChg>
        <pc:sldLayoutChg chg="del">
          <pc:chgData name="Mahi Uddin" userId="e12d8e31e8d791c6" providerId="LiveId" clId="{22A1C97B-E00D-4212-97AF-8EFA2DB99977}" dt="2020-07-10T12:04:08.725" v="1933" actId="47"/>
          <pc:sldLayoutMkLst>
            <pc:docMk/>
            <pc:sldMasterMk cId="4106407412" sldId="2147484210"/>
            <pc:sldLayoutMk cId="1964582519" sldId="2147484214"/>
          </pc:sldLayoutMkLst>
        </pc:sldLayoutChg>
        <pc:sldLayoutChg chg="del">
          <pc:chgData name="Mahi Uddin" userId="e12d8e31e8d791c6" providerId="LiveId" clId="{22A1C97B-E00D-4212-97AF-8EFA2DB99977}" dt="2020-07-10T12:04:08.725" v="1933" actId="47"/>
          <pc:sldLayoutMkLst>
            <pc:docMk/>
            <pc:sldMasterMk cId="4106407412" sldId="2147484210"/>
            <pc:sldLayoutMk cId="3836273831" sldId="2147484215"/>
          </pc:sldLayoutMkLst>
        </pc:sldLayoutChg>
        <pc:sldLayoutChg chg="del">
          <pc:chgData name="Mahi Uddin" userId="e12d8e31e8d791c6" providerId="LiveId" clId="{22A1C97B-E00D-4212-97AF-8EFA2DB99977}" dt="2020-07-10T12:04:08.725" v="1933" actId="47"/>
          <pc:sldLayoutMkLst>
            <pc:docMk/>
            <pc:sldMasterMk cId="4106407412" sldId="2147484210"/>
            <pc:sldLayoutMk cId="4107633989" sldId="2147484216"/>
          </pc:sldLayoutMkLst>
        </pc:sldLayoutChg>
        <pc:sldLayoutChg chg="del">
          <pc:chgData name="Mahi Uddin" userId="e12d8e31e8d791c6" providerId="LiveId" clId="{22A1C97B-E00D-4212-97AF-8EFA2DB99977}" dt="2020-07-10T12:04:08.725" v="1933" actId="47"/>
          <pc:sldLayoutMkLst>
            <pc:docMk/>
            <pc:sldMasterMk cId="4106407412" sldId="2147484210"/>
            <pc:sldLayoutMk cId="217574343" sldId="2147484217"/>
          </pc:sldLayoutMkLst>
        </pc:sldLayoutChg>
        <pc:sldLayoutChg chg="del">
          <pc:chgData name="Mahi Uddin" userId="e12d8e31e8d791c6" providerId="LiveId" clId="{22A1C97B-E00D-4212-97AF-8EFA2DB99977}" dt="2020-07-10T12:04:08.725" v="1933" actId="47"/>
          <pc:sldLayoutMkLst>
            <pc:docMk/>
            <pc:sldMasterMk cId="4106407412" sldId="2147484210"/>
            <pc:sldLayoutMk cId="704614036" sldId="2147484218"/>
          </pc:sldLayoutMkLst>
        </pc:sldLayoutChg>
        <pc:sldLayoutChg chg="del">
          <pc:chgData name="Mahi Uddin" userId="e12d8e31e8d791c6" providerId="LiveId" clId="{22A1C97B-E00D-4212-97AF-8EFA2DB99977}" dt="2020-07-10T12:04:08.725" v="1933" actId="47"/>
          <pc:sldLayoutMkLst>
            <pc:docMk/>
            <pc:sldMasterMk cId="4106407412" sldId="2147484210"/>
            <pc:sldLayoutMk cId="2045696535" sldId="2147484219"/>
          </pc:sldLayoutMkLst>
        </pc:sldLayoutChg>
        <pc:sldLayoutChg chg="del">
          <pc:chgData name="Mahi Uddin" userId="e12d8e31e8d791c6" providerId="LiveId" clId="{22A1C97B-E00D-4212-97AF-8EFA2DB99977}" dt="2020-07-10T12:04:08.725" v="1933" actId="47"/>
          <pc:sldLayoutMkLst>
            <pc:docMk/>
            <pc:sldMasterMk cId="4106407412" sldId="2147484210"/>
            <pc:sldLayoutMk cId="569589079" sldId="2147484220"/>
          </pc:sldLayoutMkLst>
        </pc:sldLayoutChg>
        <pc:sldLayoutChg chg="del">
          <pc:chgData name="Mahi Uddin" userId="e12d8e31e8d791c6" providerId="LiveId" clId="{22A1C97B-E00D-4212-97AF-8EFA2DB99977}" dt="2020-07-10T12:04:08.725" v="1933" actId="47"/>
          <pc:sldLayoutMkLst>
            <pc:docMk/>
            <pc:sldMasterMk cId="4106407412" sldId="2147484210"/>
            <pc:sldLayoutMk cId="4140836775" sldId="2147484221"/>
          </pc:sldLayoutMkLst>
        </pc:sldLayoutChg>
      </pc:sldMasterChg>
      <pc:sldMasterChg chg="del delSldLayout">
        <pc:chgData name="Mahi Uddin" userId="e12d8e31e8d791c6" providerId="LiveId" clId="{22A1C97B-E00D-4212-97AF-8EFA2DB99977}" dt="2020-07-10T14:18:33.716" v="3063" actId="47"/>
        <pc:sldMasterMkLst>
          <pc:docMk/>
          <pc:sldMasterMk cId="3988888933" sldId="2147484348"/>
        </pc:sldMasterMkLst>
        <pc:sldLayoutChg chg="del">
          <pc:chgData name="Mahi Uddin" userId="e12d8e31e8d791c6" providerId="LiveId" clId="{22A1C97B-E00D-4212-97AF-8EFA2DB99977}" dt="2020-07-10T14:18:33.716" v="3063" actId="47"/>
          <pc:sldLayoutMkLst>
            <pc:docMk/>
            <pc:sldMasterMk cId="3988888933" sldId="2147484348"/>
            <pc:sldLayoutMk cId="1077134309" sldId="2147484349"/>
          </pc:sldLayoutMkLst>
        </pc:sldLayoutChg>
        <pc:sldLayoutChg chg="del">
          <pc:chgData name="Mahi Uddin" userId="e12d8e31e8d791c6" providerId="LiveId" clId="{22A1C97B-E00D-4212-97AF-8EFA2DB99977}" dt="2020-07-10T14:18:33.716" v="3063" actId="47"/>
          <pc:sldLayoutMkLst>
            <pc:docMk/>
            <pc:sldMasterMk cId="3988888933" sldId="2147484348"/>
            <pc:sldLayoutMk cId="4268724698" sldId="2147484350"/>
          </pc:sldLayoutMkLst>
        </pc:sldLayoutChg>
        <pc:sldLayoutChg chg="del">
          <pc:chgData name="Mahi Uddin" userId="e12d8e31e8d791c6" providerId="LiveId" clId="{22A1C97B-E00D-4212-97AF-8EFA2DB99977}" dt="2020-07-10T14:18:33.716" v="3063" actId="47"/>
          <pc:sldLayoutMkLst>
            <pc:docMk/>
            <pc:sldMasterMk cId="3988888933" sldId="2147484348"/>
            <pc:sldLayoutMk cId="430645602" sldId="2147484351"/>
          </pc:sldLayoutMkLst>
        </pc:sldLayoutChg>
        <pc:sldLayoutChg chg="del">
          <pc:chgData name="Mahi Uddin" userId="e12d8e31e8d791c6" providerId="LiveId" clId="{22A1C97B-E00D-4212-97AF-8EFA2DB99977}" dt="2020-07-10T14:18:33.716" v="3063" actId="47"/>
          <pc:sldLayoutMkLst>
            <pc:docMk/>
            <pc:sldMasterMk cId="3988888933" sldId="2147484348"/>
            <pc:sldLayoutMk cId="875033725" sldId="2147484352"/>
          </pc:sldLayoutMkLst>
        </pc:sldLayoutChg>
        <pc:sldLayoutChg chg="del">
          <pc:chgData name="Mahi Uddin" userId="e12d8e31e8d791c6" providerId="LiveId" clId="{22A1C97B-E00D-4212-97AF-8EFA2DB99977}" dt="2020-07-10T14:18:33.716" v="3063" actId="47"/>
          <pc:sldLayoutMkLst>
            <pc:docMk/>
            <pc:sldMasterMk cId="3988888933" sldId="2147484348"/>
            <pc:sldLayoutMk cId="3493895942" sldId="2147484353"/>
          </pc:sldLayoutMkLst>
        </pc:sldLayoutChg>
        <pc:sldLayoutChg chg="del">
          <pc:chgData name="Mahi Uddin" userId="e12d8e31e8d791c6" providerId="LiveId" clId="{22A1C97B-E00D-4212-97AF-8EFA2DB99977}" dt="2020-07-10T14:18:33.716" v="3063" actId="47"/>
          <pc:sldLayoutMkLst>
            <pc:docMk/>
            <pc:sldMasterMk cId="3988888933" sldId="2147484348"/>
            <pc:sldLayoutMk cId="2525578108" sldId="2147484354"/>
          </pc:sldLayoutMkLst>
        </pc:sldLayoutChg>
        <pc:sldLayoutChg chg="del">
          <pc:chgData name="Mahi Uddin" userId="e12d8e31e8d791c6" providerId="LiveId" clId="{22A1C97B-E00D-4212-97AF-8EFA2DB99977}" dt="2020-07-10T14:18:33.716" v="3063" actId="47"/>
          <pc:sldLayoutMkLst>
            <pc:docMk/>
            <pc:sldMasterMk cId="3988888933" sldId="2147484348"/>
            <pc:sldLayoutMk cId="1328309310" sldId="2147484355"/>
          </pc:sldLayoutMkLst>
        </pc:sldLayoutChg>
        <pc:sldLayoutChg chg="del">
          <pc:chgData name="Mahi Uddin" userId="e12d8e31e8d791c6" providerId="LiveId" clId="{22A1C97B-E00D-4212-97AF-8EFA2DB99977}" dt="2020-07-10T14:18:33.716" v="3063" actId="47"/>
          <pc:sldLayoutMkLst>
            <pc:docMk/>
            <pc:sldMasterMk cId="3988888933" sldId="2147484348"/>
            <pc:sldLayoutMk cId="3084335339" sldId="2147484356"/>
          </pc:sldLayoutMkLst>
        </pc:sldLayoutChg>
        <pc:sldLayoutChg chg="del">
          <pc:chgData name="Mahi Uddin" userId="e12d8e31e8d791c6" providerId="LiveId" clId="{22A1C97B-E00D-4212-97AF-8EFA2DB99977}" dt="2020-07-10T14:18:33.716" v="3063" actId="47"/>
          <pc:sldLayoutMkLst>
            <pc:docMk/>
            <pc:sldMasterMk cId="3988888933" sldId="2147484348"/>
            <pc:sldLayoutMk cId="774804860" sldId="2147484357"/>
          </pc:sldLayoutMkLst>
        </pc:sldLayoutChg>
        <pc:sldLayoutChg chg="del">
          <pc:chgData name="Mahi Uddin" userId="e12d8e31e8d791c6" providerId="LiveId" clId="{22A1C97B-E00D-4212-97AF-8EFA2DB99977}" dt="2020-07-10T14:18:33.716" v="3063" actId="47"/>
          <pc:sldLayoutMkLst>
            <pc:docMk/>
            <pc:sldMasterMk cId="3988888933" sldId="2147484348"/>
            <pc:sldLayoutMk cId="511878685" sldId="2147484358"/>
          </pc:sldLayoutMkLst>
        </pc:sldLayoutChg>
        <pc:sldLayoutChg chg="del">
          <pc:chgData name="Mahi Uddin" userId="e12d8e31e8d791c6" providerId="LiveId" clId="{22A1C97B-E00D-4212-97AF-8EFA2DB99977}" dt="2020-07-10T14:18:33.716" v="3063" actId="47"/>
          <pc:sldLayoutMkLst>
            <pc:docMk/>
            <pc:sldMasterMk cId="3988888933" sldId="2147484348"/>
            <pc:sldLayoutMk cId="633109946" sldId="2147484359"/>
          </pc:sldLayoutMkLst>
        </pc:sldLayoutChg>
        <pc:sldLayoutChg chg="del">
          <pc:chgData name="Mahi Uddin" userId="e12d8e31e8d791c6" providerId="LiveId" clId="{22A1C97B-E00D-4212-97AF-8EFA2DB99977}" dt="2020-07-10T14:18:33.716" v="3063" actId="47"/>
          <pc:sldLayoutMkLst>
            <pc:docMk/>
            <pc:sldMasterMk cId="3988888933" sldId="2147484348"/>
            <pc:sldLayoutMk cId="4193479648" sldId="2147484360"/>
          </pc:sldLayoutMkLst>
        </pc:sldLayoutChg>
        <pc:sldLayoutChg chg="del">
          <pc:chgData name="Mahi Uddin" userId="e12d8e31e8d791c6" providerId="LiveId" clId="{22A1C97B-E00D-4212-97AF-8EFA2DB99977}" dt="2020-07-10T14:18:33.716" v="3063" actId="47"/>
          <pc:sldLayoutMkLst>
            <pc:docMk/>
            <pc:sldMasterMk cId="3988888933" sldId="2147484348"/>
            <pc:sldLayoutMk cId="25496807" sldId="2147484361"/>
          </pc:sldLayoutMkLst>
        </pc:sldLayoutChg>
        <pc:sldLayoutChg chg="del">
          <pc:chgData name="Mahi Uddin" userId="e12d8e31e8d791c6" providerId="LiveId" clId="{22A1C97B-E00D-4212-97AF-8EFA2DB99977}" dt="2020-07-10T14:18:33.716" v="3063" actId="47"/>
          <pc:sldLayoutMkLst>
            <pc:docMk/>
            <pc:sldMasterMk cId="3988888933" sldId="2147484348"/>
            <pc:sldLayoutMk cId="289047439" sldId="2147484362"/>
          </pc:sldLayoutMkLst>
        </pc:sldLayoutChg>
        <pc:sldLayoutChg chg="del">
          <pc:chgData name="Mahi Uddin" userId="e12d8e31e8d791c6" providerId="LiveId" clId="{22A1C97B-E00D-4212-97AF-8EFA2DB99977}" dt="2020-07-10T14:18:33.716" v="3063" actId="47"/>
          <pc:sldLayoutMkLst>
            <pc:docMk/>
            <pc:sldMasterMk cId="3988888933" sldId="2147484348"/>
            <pc:sldLayoutMk cId="916263829" sldId="2147484363"/>
          </pc:sldLayoutMkLst>
        </pc:sldLayoutChg>
        <pc:sldLayoutChg chg="del">
          <pc:chgData name="Mahi Uddin" userId="e12d8e31e8d791c6" providerId="LiveId" clId="{22A1C97B-E00D-4212-97AF-8EFA2DB99977}" dt="2020-07-10T14:18:33.716" v="3063" actId="47"/>
          <pc:sldLayoutMkLst>
            <pc:docMk/>
            <pc:sldMasterMk cId="3988888933" sldId="2147484348"/>
            <pc:sldLayoutMk cId="1729646905" sldId="2147484364"/>
          </pc:sldLayoutMkLst>
        </pc:sldLayoutChg>
        <pc:sldLayoutChg chg="del">
          <pc:chgData name="Mahi Uddin" userId="e12d8e31e8d791c6" providerId="LiveId" clId="{22A1C97B-E00D-4212-97AF-8EFA2DB99977}" dt="2020-07-10T14:18:33.716" v="3063" actId="47"/>
          <pc:sldLayoutMkLst>
            <pc:docMk/>
            <pc:sldMasterMk cId="3988888933" sldId="2147484348"/>
            <pc:sldLayoutMk cId="1933218964" sldId="2147484365"/>
          </pc:sldLayoutMkLst>
        </pc:sldLayoutChg>
      </pc:sldMasterChg>
      <pc:sldMasterChg chg="del delSldLayout">
        <pc:chgData name="Mahi Uddin" userId="e12d8e31e8d791c6" providerId="LiveId" clId="{22A1C97B-E00D-4212-97AF-8EFA2DB99977}" dt="2020-07-10T14:18:34.643" v="3064" actId="47"/>
        <pc:sldMasterMkLst>
          <pc:docMk/>
          <pc:sldMasterMk cId="3593987775" sldId="2147484378"/>
        </pc:sldMasterMkLst>
        <pc:sldLayoutChg chg="del">
          <pc:chgData name="Mahi Uddin" userId="e12d8e31e8d791c6" providerId="LiveId" clId="{22A1C97B-E00D-4212-97AF-8EFA2DB99977}" dt="2020-07-10T14:18:34.643" v="3064" actId="47"/>
          <pc:sldLayoutMkLst>
            <pc:docMk/>
            <pc:sldMasterMk cId="3593987775" sldId="2147484378"/>
            <pc:sldLayoutMk cId="188354253" sldId="2147484379"/>
          </pc:sldLayoutMkLst>
        </pc:sldLayoutChg>
        <pc:sldLayoutChg chg="del">
          <pc:chgData name="Mahi Uddin" userId="e12d8e31e8d791c6" providerId="LiveId" clId="{22A1C97B-E00D-4212-97AF-8EFA2DB99977}" dt="2020-07-10T14:18:34.643" v="3064" actId="47"/>
          <pc:sldLayoutMkLst>
            <pc:docMk/>
            <pc:sldMasterMk cId="3593987775" sldId="2147484378"/>
            <pc:sldLayoutMk cId="1448569030" sldId="2147484380"/>
          </pc:sldLayoutMkLst>
        </pc:sldLayoutChg>
        <pc:sldLayoutChg chg="del">
          <pc:chgData name="Mahi Uddin" userId="e12d8e31e8d791c6" providerId="LiveId" clId="{22A1C97B-E00D-4212-97AF-8EFA2DB99977}" dt="2020-07-10T14:18:34.643" v="3064" actId="47"/>
          <pc:sldLayoutMkLst>
            <pc:docMk/>
            <pc:sldMasterMk cId="3593987775" sldId="2147484378"/>
            <pc:sldLayoutMk cId="1123902257" sldId="2147484381"/>
          </pc:sldLayoutMkLst>
        </pc:sldLayoutChg>
        <pc:sldLayoutChg chg="del">
          <pc:chgData name="Mahi Uddin" userId="e12d8e31e8d791c6" providerId="LiveId" clId="{22A1C97B-E00D-4212-97AF-8EFA2DB99977}" dt="2020-07-10T14:18:34.643" v="3064" actId="47"/>
          <pc:sldLayoutMkLst>
            <pc:docMk/>
            <pc:sldMasterMk cId="3593987775" sldId="2147484378"/>
            <pc:sldLayoutMk cId="1122172525" sldId="2147484382"/>
          </pc:sldLayoutMkLst>
        </pc:sldLayoutChg>
        <pc:sldLayoutChg chg="del">
          <pc:chgData name="Mahi Uddin" userId="e12d8e31e8d791c6" providerId="LiveId" clId="{22A1C97B-E00D-4212-97AF-8EFA2DB99977}" dt="2020-07-10T14:18:34.643" v="3064" actId="47"/>
          <pc:sldLayoutMkLst>
            <pc:docMk/>
            <pc:sldMasterMk cId="3593987775" sldId="2147484378"/>
            <pc:sldLayoutMk cId="4120399320" sldId="2147484383"/>
          </pc:sldLayoutMkLst>
        </pc:sldLayoutChg>
        <pc:sldLayoutChg chg="del">
          <pc:chgData name="Mahi Uddin" userId="e12d8e31e8d791c6" providerId="LiveId" clId="{22A1C97B-E00D-4212-97AF-8EFA2DB99977}" dt="2020-07-10T14:18:34.643" v="3064" actId="47"/>
          <pc:sldLayoutMkLst>
            <pc:docMk/>
            <pc:sldMasterMk cId="3593987775" sldId="2147484378"/>
            <pc:sldLayoutMk cId="219708377" sldId="2147484384"/>
          </pc:sldLayoutMkLst>
        </pc:sldLayoutChg>
        <pc:sldLayoutChg chg="del">
          <pc:chgData name="Mahi Uddin" userId="e12d8e31e8d791c6" providerId="LiveId" clId="{22A1C97B-E00D-4212-97AF-8EFA2DB99977}" dt="2020-07-10T14:18:34.643" v="3064" actId="47"/>
          <pc:sldLayoutMkLst>
            <pc:docMk/>
            <pc:sldMasterMk cId="3593987775" sldId="2147484378"/>
            <pc:sldLayoutMk cId="2356942992" sldId="2147484385"/>
          </pc:sldLayoutMkLst>
        </pc:sldLayoutChg>
        <pc:sldLayoutChg chg="del">
          <pc:chgData name="Mahi Uddin" userId="e12d8e31e8d791c6" providerId="LiveId" clId="{22A1C97B-E00D-4212-97AF-8EFA2DB99977}" dt="2020-07-10T14:18:34.643" v="3064" actId="47"/>
          <pc:sldLayoutMkLst>
            <pc:docMk/>
            <pc:sldMasterMk cId="3593987775" sldId="2147484378"/>
            <pc:sldLayoutMk cId="3898464918" sldId="2147484386"/>
          </pc:sldLayoutMkLst>
        </pc:sldLayoutChg>
        <pc:sldLayoutChg chg="del">
          <pc:chgData name="Mahi Uddin" userId="e12d8e31e8d791c6" providerId="LiveId" clId="{22A1C97B-E00D-4212-97AF-8EFA2DB99977}" dt="2020-07-10T14:18:34.643" v="3064" actId="47"/>
          <pc:sldLayoutMkLst>
            <pc:docMk/>
            <pc:sldMasterMk cId="3593987775" sldId="2147484378"/>
            <pc:sldLayoutMk cId="3819075105" sldId="2147484387"/>
          </pc:sldLayoutMkLst>
        </pc:sldLayoutChg>
        <pc:sldLayoutChg chg="del">
          <pc:chgData name="Mahi Uddin" userId="e12d8e31e8d791c6" providerId="LiveId" clId="{22A1C97B-E00D-4212-97AF-8EFA2DB99977}" dt="2020-07-10T14:18:34.643" v="3064" actId="47"/>
          <pc:sldLayoutMkLst>
            <pc:docMk/>
            <pc:sldMasterMk cId="3593987775" sldId="2147484378"/>
            <pc:sldLayoutMk cId="3791101414" sldId="2147484388"/>
          </pc:sldLayoutMkLst>
        </pc:sldLayoutChg>
        <pc:sldLayoutChg chg="del">
          <pc:chgData name="Mahi Uddin" userId="e12d8e31e8d791c6" providerId="LiveId" clId="{22A1C97B-E00D-4212-97AF-8EFA2DB99977}" dt="2020-07-10T14:18:34.643" v="3064" actId="47"/>
          <pc:sldLayoutMkLst>
            <pc:docMk/>
            <pc:sldMasterMk cId="3593987775" sldId="2147484378"/>
            <pc:sldLayoutMk cId="2016602120" sldId="2147484389"/>
          </pc:sldLayoutMkLst>
        </pc:sldLayoutChg>
      </pc:sldMasterChg>
      <pc:sldMasterChg chg="modTransition modSldLayout">
        <pc:chgData name="Mahi Uddin" userId="e12d8e31e8d791c6" providerId="LiveId" clId="{22A1C97B-E00D-4212-97AF-8EFA2DB99977}" dt="2020-07-10T10:35:33.690" v="27"/>
        <pc:sldMasterMkLst>
          <pc:docMk/>
          <pc:sldMasterMk cId="2973595901" sldId="2147484402"/>
        </pc:sldMasterMkLst>
        <pc:sldLayoutChg chg="modTransition">
          <pc:chgData name="Mahi Uddin" userId="e12d8e31e8d791c6" providerId="LiveId" clId="{22A1C97B-E00D-4212-97AF-8EFA2DB99977}" dt="2020-07-10T10:35:33.690" v="27"/>
          <pc:sldLayoutMkLst>
            <pc:docMk/>
            <pc:sldMasterMk cId="2973595901" sldId="2147484402"/>
            <pc:sldLayoutMk cId="1799347095" sldId="2147484403"/>
          </pc:sldLayoutMkLst>
        </pc:sldLayoutChg>
        <pc:sldLayoutChg chg="modTransition">
          <pc:chgData name="Mahi Uddin" userId="e12d8e31e8d791c6" providerId="LiveId" clId="{22A1C97B-E00D-4212-97AF-8EFA2DB99977}" dt="2020-07-10T10:35:33.690" v="27"/>
          <pc:sldLayoutMkLst>
            <pc:docMk/>
            <pc:sldMasterMk cId="2973595901" sldId="2147484402"/>
            <pc:sldLayoutMk cId="1299876297" sldId="2147484404"/>
          </pc:sldLayoutMkLst>
        </pc:sldLayoutChg>
        <pc:sldLayoutChg chg="modTransition">
          <pc:chgData name="Mahi Uddin" userId="e12d8e31e8d791c6" providerId="LiveId" clId="{22A1C97B-E00D-4212-97AF-8EFA2DB99977}" dt="2020-07-10T10:35:33.690" v="27"/>
          <pc:sldLayoutMkLst>
            <pc:docMk/>
            <pc:sldMasterMk cId="2973595901" sldId="2147484402"/>
            <pc:sldLayoutMk cId="3974398213" sldId="2147484405"/>
          </pc:sldLayoutMkLst>
        </pc:sldLayoutChg>
        <pc:sldLayoutChg chg="modTransition">
          <pc:chgData name="Mahi Uddin" userId="e12d8e31e8d791c6" providerId="LiveId" clId="{22A1C97B-E00D-4212-97AF-8EFA2DB99977}" dt="2020-07-10T10:35:33.690" v="27"/>
          <pc:sldLayoutMkLst>
            <pc:docMk/>
            <pc:sldMasterMk cId="2973595901" sldId="2147484402"/>
            <pc:sldLayoutMk cId="1851216807" sldId="2147484406"/>
          </pc:sldLayoutMkLst>
        </pc:sldLayoutChg>
        <pc:sldLayoutChg chg="modTransition">
          <pc:chgData name="Mahi Uddin" userId="e12d8e31e8d791c6" providerId="LiveId" clId="{22A1C97B-E00D-4212-97AF-8EFA2DB99977}" dt="2020-07-10T10:35:33.690" v="27"/>
          <pc:sldLayoutMkLst>
            <pc:docMk/>
            <pc:sldMasterMk cId="2973595901" sldId="2147484402"/>
            <pc:sldLayoutMk cId="3112586333" sldId="2147484407"/>
          </pc:sldLayoutMkLst>
        </pc:sldLayoutChg>
        <pc:sldLayoutChg chg="modTransition">
          <pc:chgData name="Mahi Uddin" userId="e12d8e31e8d791c6" providerId="LiveId" clId="{22A1C97B-E00D-4212-97AF-8EFA2DB99977}" dt="2020-07-10T10:35:33.690" v="27"/>
          <pc:sldLayoutMkLst>
            <pc:docMk/>
            <pc:sldMasterMk cId="2973595901" sldId="2147484402"/>
            <pc:sldLayoutMk cId="1277818889" sldId="2147484408"/>
          </pc:sldLayoutMkLst>
        </pc:sldLayoutChg>
        <pc:sldLayoutChg chg="modTransition">
          <pc:chgData name="Mahi Uddin" userId="e12d8e31e8d791c6" providerId="LiveId" clId="{22A1C97B-E00D-4212-97AF-8EFA2DB99977}" dt="2020-07-10T10:35:33.690" v="27"/>
          <pc:sldLayoutMkLst>
            <pc:docMk/>
            <pc:sldMasterMk cId="2973595901" sldId="2147484402"/>
            <pc:sldLayoutMk cId="674474008" sldId="2147484409"/>
          </pc:sldLayoutMkLst>
        </pc:sldLayoutChg>
        <pc:sldLayoutChg chg="modTransition">
          <pc:chgData name="Mahi Uddin" userId="e12d8e31e8d791c6" providerId="LiveId" clId="{22A1C97B-E00D-4212-97AF-8EFA2DB99977}" dt="2020-07-10T10:35:33.690" v="27"/>
          <pc:sldLayoutMkLst>
            <pc:docMk/>
            <pc:sldMasterMk cId="2973595901" sldId="2147484402"/>
            <pc:sldLayoutMk cId="2623371876" sldId="2147484410"/>
          </pc:sldLayoutMkLst>
        </pc:sldLayoutChg>
        <pc:sldLayoutChg chg="modTransition">
          <pc:chgData name="Mahi Uddin" userId="e12d8e31e8d791c6" providerId="LiveId" clId="{22A1C97B-E00D-4212-97AF-8EFA2DB99977}" dt="2020-07-10T10:35:33.690" v="27"/>
          <pc:sldLayoutMkLst>
            <pc:docMk/>
            <pc:sldMasterMk cId="2973595901" sldId="2147484402"/>
            <pc:sldLayoutMk cId="1560744234" sldId="2147484411"/>
          </pc:sldLayoutMkLst>
        </pc:sldLayoutChg>
        <pc:sldLayoutChg chg="modTransition">
          <pc:chgData name="Mahi Uddin" userId="e12d8e31e8d791c6" providerId="LiveId" clId="{22A1C97B-E00D-4212-97AF-8EFA2DB99977}" dt="2020-07-10T10:35:33.690" v="27"/>
          <pc:sldLayoutMkLst>
            <pc:docMk/>
            <pc:sldMasterMk cId="2973595901" sldId="2147484402"/>
            <pc:sldLayoutMk cId="3153605463" sldId="2147484412"/>
          </pc:sldLayoutMkLst>
        </pc:sldLayoutChg>
        <pc:sldLayoutChg chg="modTransition">
          <pc:chgData name="Mahi Uddin" userId="e12d8e31e8d791c6" providerId="LiveId" clId="{22A1C97B-E00D-4212-97AF-8EFA2DB99977}" dt="2020-07-10T10:35:33.690" v="27"/>
          <pc:sldLayoutMkLst>
            <pc:docMk/>
            <pc:sldMasterMk cId="2973595901" sldId="2147484402"/>
            <pc:sldLayoutMk cId="555483856" sldId="2147484413"/>
          </pc:sldLayoutMkLst>
        </pc:sldLayoutChg>
      </pc:sldMasterChg>
      <pc:sldMasterChg chg="modTransition modSldLayout">
        <pc:chgData name="Mahi Uddin" userId="e12d8e31e8d791c6" providerId="LiveId" clId="{22A1C97B-E00D-4212-97AF-8EFA2DB99977}" dt="2020-07-10T11:59:56.810" v="1834"/>
        <pc:sldMasterMkLst>
          <pc:docMk/>
          <pc:sldMasterMk cId="236957795" sldId="2147484414"/>
        </pc:sldMasterMkLst>
        <pc:sldLayoutChg chg="modTransition">
          <pc:chgData name="Mahi Uddin" userId="e12d8e31e8d791c6" providerId="LiveId" clId="{22A1C97B-E00D-4212-97AF-8EFA2DB99977}" dt="2020-07-10T11:59:56.810" v="1834"/>
          <pc:sldLayoutMkLst>
            <pc:docMk/>
            <pc:sldMasterMk cId="236957795" sldId="2147484414"/>
            <pc:sldLayoutMk cId="2422274041" sldId="2147484415"/>
          </pc:sldLayoutMkLst>
        </pc:sldLayoutChg>
        <pc:sldLayoutChg chg="modTransition">
          <pc:chgData name="Mahi Uddin" userId="e12d8e31e8d791c6" providerId="LiveId" clId="{22A1C97B-E00D-4212-97AF-8EFA2DB99977}" dt="2020-07-10T11:59:56.810" v="1834"/>
          <pc:sldLayoutMkLst>
            <pc:docMk/>
            <pc:sldMasterMk cId="236957795" sldId="2147484414"/>
            <pc:sldLayoutMk cId="2580223158" sldId="2147484416"/>
          </pc:sldLayoutMkLst>
        </pc:sldLayoutChg>
        <pc:sldLayoutChg chg="modTransition">
          <pc:chgData name="Mahi Uddin" userId="e12d8e31e8d791c6" providerId="LiveId" clId="{22A1C97B-E00D-4212-97AF-8EFA2DB99977}" dt="2020-07-10T11:59:56.810" v="1834"/>
          <pc:sldLayoutMkLst>
            <pc:docMk/>
            <pc:sldMasterMk cId="236957795" sldId="2147484414"/>
            <pc:sldLayoutMk cId="1339931637" sldId="2147484417"/>
          </pc:sldLayoutMkLst>
        </pc:sldLayoutChg>
        <pc:sldLayoutChg chg="modTransition">
          <pc:chgData name="Mahi Uddin" userId="e12d8e31e8d791c6" providerId="LiveId" clId="{22A1C97B-E00D-4212-97AF-8EFA2DB99977}" dt="2020-07-10T11:59:56.810" v="1834"/>
          <pc:sldLayoutMkLst>
            <pc:docMk/>
            <pc:sldMasterMk cId="236957795" sldId="2147484414"/>
            <pc:sldLayoutMk cId="1851046652" sldId="2147484418"/>
          </pc:sldLayoutMkLst>
        </pc:sldLayoutChg>
        <pc:sldLayoutChg chg="modTransition">
          <pc:chgData name="Mahi Uddin" userId="e12d8e31e8d791c6" providerId="LiveId" clId="{22A1C97B-E00D-4212-97AF-8EFA2DB99977}" dt="2020-07-10T11:59:56.810" v="1834"/>
          <pc:sldLayoutMkLst>
            <pc:docMk/>
            <pc:sldMasterMk cId="236957795" sldId="2147484414"/>
            <pc:sldLayoutMk cId="3137554787" sldId="2147484420"/>
          </pc:sldLayoutMkLst>
        </pc:sldLayoutChg>
        <pc:sldLayoutChg chg="modTransition">
          <pc:chgData name="Mahi Uddin" userId="e12d8e31e8d791c6" providerId="LiveId" clId="{22A1C97B-E00D-4212-97AF-8EFA2DB99977}" dt="2020-07-10T11:59:56.810" v="1834"/>
          <pc:sldLayoutMkLst>
            <pc:docMk/>
            <pc:sldMasterMk cId="236957795" sldId="2147484414"/>
            <pc:sldLayoutMk cId="2923907908" sldId="2147484421"/>
          </pc:sldLayoutMkLst>
        </pc:sldLayoutChg>
        <pc:sldLayoutChg chg="modTransition">
          <pc:chgData name="Mahi Uddin" userId="e12d8e31e8d791c6" providerId="LiveId" clId="{22A1C97B-E00D-4212-97AF-8EFA2DB99977}" dt="2020-07-10T11:59:56.810" v="1834"/>
          <pc:sldLayoutMkLst>
            <pc:docMk/>
            <pc:sldMasterMk cId="236957795" sldId="2147484414"/>
            <pc:sldLayoutMk cId="3840140392" sldId="2147484422"/>
          </pc:sldLayoutMkLst>
        </pc:sldLayoutChg>
        <pc:sldLayoutChg chg="modTransition">
          <pc:chgData name="Mahi Uddin" userId="e12d8e31e8d791c6" providerId="LiveId" clId="{22A1C97B-E00D-4212-97AF-8EFA2DB99977}" dt="2020-07-10T11:59:56.810" v="1834"/>
          <pc:sldLayoutMkLst>
            <pc:docMk/>
            <pc:sldMasterMk cId="236957795" sldId="2147484414"/>
            <pc:sldLayoutMk cId="1255214821" sldId="2147484423"/>
          </pc:sldLayoutMkLst>
        </pc:sldLayoutChg>
        <pc:sldLayoutChg chg="modTransition">
          <pc:chgData name="Mahi Uddin" userId="e12d8e31e8d791c6" providerId="LiveId" clId="{22A1C97B-E00D-4212-97AF-8EFA2DB99977}" dt="2020-07-10T11:59:56.810" v="1834"/>
          <pc:sldLayoutMkLst>
            <pc:docMk/>
            <pc:sldMasterMk cId="236957795" sldId="2147484414"/>
            <pc:sldLayoutMk cId="3246478433" sldId="2147484424"/>
          </pc:sldLayoutMkLst>
        </pc:sldLayoutChg>
        <pc:sldLayoutChg chg="modTransition">
          <pc:chgData name="Mahi Uddin" userId="e12d8e31e8d791c6" providerId="LiveId" clId="{22A1C97B-E00D-4212-97AF-8EFA2DB99977}" dt="2020-07-10T11:59:56.810" v="1834"/>
          <pc:sldLayoutMkLst>
            <pc:docMk/>
            <pc:sldMasterMk cId="236957795" sldId="2147484414"/>
            <pc:sldLayoutMk cId="1032650119" sldId="2147484425"/>
          </pc:sldLayoutMkLst>
        </pc:sldLayoutChg>
      </pc:sldMasterChg>
      <pc:sldMasterChg chg="modTransition modSldLayout">
        <pc:chgData name="Mahi Uddin" userId="e12d8e31e8d791c6" providerId="LiveId" clId="{22A1C97B-E00D-4212-97AF-8EFA2DB99977}" dt="2020-07-10T12:04:26.915" v="1935"/>
        <pc:sldMasterMkLst>
          <pc:docMk/>
          <pc:sldMasterMk cId="4154341719" sldId="2147484426"/>
        </pc:sldMasterMkLst>
        <pc:sldLayoutChg chg="modTransition">
          <pc:chgData name="Mahi Uddin" userId="e12d8e31e8d791c6" providerId="LiveId" clId="{22A1C97B-E00D-4212-97AF-8EFA2DB99977}" dt="2020-07-10T12:04:26.915" v="1935"/>
          <pc:sldLayoutMkLst>
            <pc:docMk/>
            <pc:sldMasterMk cId="4154341719" sldId="2147484426"/>
            <pc:sldLayoutMk cId="1025981963" sldId="2147484427"/>
          </pc:sldLayoutMkLst>
        </pc:sldLayoutChg>
        <pc:sldLayoutChg chg="modTransition">
          <pc:chgData name="Mahi Uddin" userId="e12d8e31e8d791c6" providerId="LiveId" clId="{22A1C97B-E00D-4212-97AF-8EFA2DB99977}" dt="2020-07-10T12:04:26.915" v="1935"/>
          <pc:sldLayoutMkLst>
            <pc:docMk/>
            <pc:sldMasterMk cId="4154341719" sldId="2147484426"/>
            <pc:sldLayoutMk cId="3782093548" sldId="2147484428"/>
          </pc:sldLayoutMkLst>
        </pc:sldLayoutChg>
        <pc:sldLayoutChg chg="modTransition">
          <pc:chgData name="Mahi Uddin" userId="e12d8e31e8d791c6" providerId="LiveId" clId="{22A1C97B-E00D-4212-97AF-8EFA2DB99977}" dt="2020-07-10T12:04:26.915" v="1935"/>
          <pc:sldLayoutMkLst>
            <pc:docMk/>
            <pc:sldMasterMk cId="4154341719" sldId="2147484426"/>
            <pc:sldLayoutMk cId="460197668" sldId="2147484429"/>
          </pc:sldLayoutMkLst>
        </pc:sldLayoutChg>
        <pc:sldLayoutChg chg="modTransition">
          <pc:chgData name="Mahi Uddin" userId="e12d8e31e8d791c6" providerId="LiveId" clId="{22A1C97B-E00D-4212-97AF-8EFA2DB99977}" dt="2020-07-10T12:04:26.915" v="1935"/>
          <pc:sldLayoutMkLst>
            <pc:docMk/>
            <pc:sldMasterMk cId="4154341719" sldId="2147484426"/>
            <pc:sldLayoutMk cId="1573754264" sldId="2147484430"/>
          </pc:sldLayoutMkLst>
        </pc:sldLayoutChg>
        <pc:sldLayoutChg chg="modTransition">
          <pc:chgData name="Mahi Uddin" userId="e12d8e31e8d791c6" providerId="LiveId" clId="{22A1C97B-E00D-4212-97AF-8EFA2DB99977}" dt="2020-07-10T12:04:26.915" v="1935"/>
          <pc:sldLayoutMkLst>
            <pc:docMk/>
            <pc:sldMasterMk cId="4154341719" sldId="2147484426"/>
            <pc:sldLayoutMk cId="2939718463" sldId="2147484431"/>
          </pc:sldLayoutMkLst>
        </pc:sldLayoutChg>
        <pc:sldLayoutChg chg="modTransition">
          <pc:chgData name="Mahi Uddin" userId="e12d8e31e8d791c6" providerId="LiveId" clId="{22A1C97B-E00D-4212-97AF-8EFA2DB99977}" dt="2020-07-10T12:04:26.915" v="1935"/>
          <pc:sldLayoutMkLst>
            <pc:docMk/>
            <pc:sldMasterMk cId="4154341719" sldId="2147484426"/>
            <pc:sldLayoutMk cId="3705470935" sldId="2147484432"/>
          </pc:sldLayoutMkLst>
        </pc:sldLayoutChg>
        <pc:sldLayoutChg chg="modTransition">
          <pc:chgData name="Mahi Uddin" userId="e12d8e31e8d791c6" providerId="LiveId" clId="{22A1C97B-E00D-4212-97AF-8EFA2DB99977}" dt="2020-07-10T12:04:26.915" v="1935"/>
          <pc:sldLayoutMkLst>
            <pc:docMk/>
            <pc:sldMasterMk cId="4154341719" sldId="2147484426"/>
            <pc:sldLayoutMk cId="2343736717" sldId="2147484433"/>
          </pc:sldLayoutMkLst>
        </pc:sldLayoutChg>
        <pc:sldLayoutChg chg="modTransition">
          <pc:chgData name="Mahi Uddin" userId="e12d8e31e8d791c6" providerId="LiveId" clId="{22A1C97B-E00D-4212-97AF-8EFA2DB99977}" dt="2020-07-10T12:04:26.915" v="1935"/>
          <pc:sldLayoutMkLst>
            <pc:docMk/>
            <pc:sldMasterMk cId="4154341719" sldId="2147484426"/>
            <pc:sldLayoutMk cId="2947210379" sldId="2147484434"/>
          </pc:sldLayoutMkLst>
        </pc:sldLayoutChg>
        <pc:sldLayoutChg chg="modTransition">
          <pc:chgData name="Mahi Uddin" userId="e12d8e31e8d791c6" providerId="LiveId" clId="{22A1C97B-E00D-4212-97AF-8EFA2DB99977}" dt="2020-07-10T12:04:26.915" v="1935"/>
          <pc:sldLayoutMkLst>
            <pc:docMk/>
            <pc:sldMasterMk cId="4154341719" sldId="2147484426"/>
            <pc:sldLayoutMk cId="2530722719" sldId="2147484435"/>
          </pc:sldLayoutMkLst>
        </pc:sldLayoutChg>
        <pc:sldLayoutChg chg="modTransition">
          <pc:chgData name="Mahi Uddin" userId="e12d8e31e8d791c6" providerId="LiveId" clId="{22A1C97B-E00D-4212-97AF-8EFA2DB99977}" dt="2020-07-10T12:04:26.915" v="1935"/>
          <pc:sldLayoutMkLst>
            <pc:docMk/>
            <pc:sldMasterMk cId="4154341719" sldId="2147484426"/>
            <pc:sldLayoutMk cId="647887412" sldId="2147484436"/>
          </pc:sldLayoutMkLst>
        </pc:sldLayoutChg>
        <pc:sldLayoutChg chg="modTransition">
          <pc:chgData name="Mahi Uddin" userId="e12d8e31e8d791c6" providerId="LiveId" clId="{22A1C97B-E00D-4212-97AF-8EFA2DB99977}" dt="2020-07-10T12:04:26.915" v="1935"/>
          <pc:sldLayoutMkLst>
            <pc:docMk/>
            <pc:sldMasterMk cId="4154341719" sldId="2147484426"/>
            <pc:sldLayoutMk cId="215512428" sldId="2147484437"/>
          </pc:sldLayoutMkLst>
        </pc:sldLayoutChg>
      </pc:sldMasterChg>
      <pc:sldMasterChg chg="modTransition modSldLayout">
        <pc:chgData name="Mahi Uddin" userId="e12d8e31e8d791c6" providerId="LiveId" clId="{22A1C97B-E00D-4212-97AF-8EFA2DB99977}" dt="2020-07-10T13:51:22.130" v="2200"/>
        <pc:sldMasterMkLst>
          <pc:docMk/>
          <pc:sldMasterMk cId="2740932454" sldId="2147484438"/>
        </pc:sldMasterMkLst>
        <pc:sldLayoutChg chg="modTransition">
          <pc:chgData name="Mahi Uddin" userId="e12d8e31e8d791c6" providerId="LiveId" clId="{22A1C97B-E00D-4212-97AF-8EFA2DB99977}" dt="2020-07-10T13:51:22.130" v="2200"/>
          <pc:sldLayoutMkLst>
            <pc:docMk/>
            <pc:sldMasterMk cId="2740932454" sldId="2147484438"/>
            <pc:sldLayoutMk cId="4131910017" sldId="2147484439"/>
          </pc:sldLayoutMkLst>
        </pc:sldLayoutChg>
        <pc:sldLayoutChg chg="modTransition">
          <pc:chgData name="Mahi Uddin" userId="e12d8e31e8d791c6" providerId="LiveId" clId="{22A1C97B-E00D-4212-97AF-8EFA2DB99977}" dt="2020-07-10T13:51:22.130" v="2200"/>
          <pc:sldLayoutMkLst>
            <pc:docMk/>
            <pc:sldMasterMk cId="2740932454" sldId="2147484438"/>
            <pc:sldLayoutMk cId="781220459" sldId="2147484441"/>
          </pc:sldLayoutMkLst>
        </pc:sldLayoutChg>
        <pc:sldLayoutChg chg="modTransition">
          <pc:chgData name="Mahi Uddin" userId="e12d8e31e8d791c6" providerId="LiveId" clId="{22A1C97B-E00D-4212-97AF-8EFA2DB99977}" dt="2020-07-10T13:51:22.130" v="2200"/>
          <pc:sldLayoutMkLst>
            <pc:docMk/>
            <pc:sldMasterMk cId="2740932454" sldId="2147484438"/>
            <pc:sldLayoutMk cId="1370391417" sldId="2147484444"/>
          </pc:sldLayoutMkLst>
        </pc:sldLayoutChg>
        <pc:sldLayoutChg chg="modTransition">
          <pc:chgData name="Mahi Uddin" userId="e12d8e31e8d791c6" providerId="LiveId" clId="{22A1C97B-E00D-4212-97AF-8EFA2DB99977}" dt="2020-07-10T13:51:22.130" v="2200"/>
          <pc:sldLayoutMkLst>
            <pc:docMk/>
            <pc:sldMasterMk cId="2740932454" sldId="2147484438"/>
            <pc:sldLayoutMk cId="3673258178" sldId="2147484445"/>
          </pc:sldLayoutMkLst>
        </pc:sldLayoutChg>
        <pc:sldLayoutChg chg="modTransition">
          <pc:chgData name="Mahi Uddin" userId="e12d8e31e8d791c6" providerId="LiveId" clId="{22A1C97B-E00D-4212-97AF-8EFA2DB99977}" dt="2020-07-10T13:51:22.130" v="2200"/>
          <pc:sldLayoutMkLst>
            <pc:docMk/>
            <pc:sldMasterMk cId="2740932454" sldId="2147484438"/>
            <pc:sldLayoutMk cId="2687215378" sldId="2147484447"/>
          </pc:sldLayoutMkLst>
        </pc:sldLayoutChg>
      </pc:sldMasterChg>
      <pc:sldMasterChg chg="modTransition modSldLayout">
        <pc:chgData name="Mahi Uddin" userId="e12d8e31e8d791c6" providerId="LiveId" clId="{22A1C97B-E00D-4212-97AF-8EFA2DB99977}" dt="2020-07-10T14:02:21.999" v="2341"/>
        <pc:sldMasterMkLst>
          <pc:docMk/>
          <pc:sldMasterMk cId="4160766803" sldId="2147484456"/>
        </pc:sldMasterMkLst>
        <pc:sldLayoutChg chg="modTransition">
          <pc:chgData name="Mahi Uddin" userId="e12d8e31e8d791c6" providerId="LiveId" clId="{22A1C97B-E00D-4212-97AF-8EFA2DB99977}" dt="2020-07-10T14:02:21.999" v="2341"/>
          <pc:sldLayoutMkLst>
            <pc:docMk/>
            <pc:sldMasterMk cId="4160766803" sldId="2147484456"/>
            <pc:sldLayoutMk cId="2262553438" sldId="2147484457"/>
          </pc:sldLayoutMkLst>
        </pc:sldLayoutChg>
        <pc:sldLayoutChg chg="modTransition">
          <pc:chgData name="Mahi Uddin" userId="e12d8e31e8d791c6" providerId="LiveId" clId="{22A1C97B-E00D-4212-97AF-8EFA2DB99977}" dt="2020-07-10T14:02:21.999" v="2341"/>
          <pc:sldLayoutMkLst>
            <pc:docMk/>
            <pc:sldMasterMk cId="4160766803" sldId="2147484456"/>
            <pc:sldLayoutMk cId="7662389" sldId="2147484458"/>
          </pc:sldLayoutMkLst>
        </pc:sldLayoutChg>
        <pc:sldLayoutChg chg="modTransition">
          <pc:chgData name="Mahi Uddin" userId="e12d8e31e8d791c6" providerId="LiveId" clId="{22A1C97B-E00D-4212-97AF-8EFA2DB99977}" dt="2020-07-10T14:02:21.999" v="2341"/>
          <pc:sldLayoutMkLst>
            <pc:docMk/>
            <pc:sldMasterMk cId="4160766803" sldId="2147484456"/>
            <pc:sldLayoutMk cId="2805759570" sldId="2147484459"/>
          </pc:sldLayoutMkLst>
        </pc:sldLayoutChg>
        <pc:sldLayoutChg chg="modTransition">
          <pc:chgData name="Mahi Uddin" userId="e12d8e31e8d791c6" providerId="LiveId" clId="{22A1C97B-E00D-4212-97AF-8EFA2DB99977}" dt="2020-07-10T14:02:21.999" v="2341"/>
          <pc:sldLayoutMkLst>
            <pc:docMk/>
            <pc:sldMasterMk cId="4160766803" sldId="2147484456"/>
            <pc:sldLayoutMk cId="765610883" sldId="2147484460"/>
          </pc:sldLayoutMkLst>
        </pc:sldLayoutChg>
        <pc:sldLayoutChg chg="modTransition">
          <pc:chgData name="Mahi Uddin" userId="e12d8e31e8d791c6" providerId="LiveId" clId="{22A1C97B-E00D-4212-97AF-8EFA2DB99977}" dt="2020-07-10T14:02:21.999" v="2341"/>
          <pc:sldLayoutMkLst>
            <pc:docMk/>
            <pc:sldMasterMk cId="4160766803" sldId="2147484456"/>
            <pc:sldLayoutMk cId="276971571" sldId="2147484461"/>
          </pc:sldLayoutMkLst>
        </pc:sldLayoutChg>
        <pc:sldLayoutChg chg="modTransition">
          <pc:chgData name="Mahi Uddin" userId="e12d8e31e8d791c6" providerId="LiveId" clId="{22A1C97B-E00D-4212-97AF-8EFA2DB99977}" dt="2020-07-10T14:02:21.999" v="2341"/>
          <pc:sldLayoutMkLst>
            <pc:docMk/>
            <pc:sldMasterMk cId="4160766803" sldId="2147484456"/>
            <pc:sldLayoutMk cId="1878101859" sldId="2147484462"/>
          </pc:sldLayoutMkLst>
        </pc:sldLayoutChg>
        <pc:sldLayoutChg chg="modTransition">
          <pc:chgData name="Mahi Uddin" userId="e12d8e31e8d791c6" providerId="LiveId" clId="{22A1C97B-E00D-4212-97AF-8EFA2DB99977}" dt="2020-07-10T14:02:21.999" v="2341"/>
          <pc:sldLayoutMkLst>
            <pc:docMk/>
            <pc:sldMasterMk cId="4160766803" sldId="2147484456"/>
            <pc:sldLayoutMk cId="1487422917" sldId="2147484463"/>
          </pc:sldLayoutMkLst>
        </pc:sldLayoutChg>
        <pc:sldLayoutChg chg="modTransition">
          <pc:chgData name="Mahi Uddin" userId="e12d8e31e8d791c6" providerId="LiveId" clId="{22A1C97B-E00D-4212-97AF-8EFA2DB99977}" dt="2020-07-10T14:02:21.999" v="2341"/>
          <pc:sldLayoutMkLst>
            <pc:docMk/>
            <pc:sldMasterMk cId="4160766803" sldId="2147484456"/>
            <pc:sldLayoutMk cId="2007428769" sldId="2147484464"/>
          </pc:sldLayoutMkLst>
        </pc:sldLayoutChg>
        <pc:sldLayoutChg chg="modTransition">
          <pc:chgData name="Mahi Uddin" userId="e12d8e31e8d791c6" providerId="LiveId" clId="{22A1C97B-E00D-4212-97AF-8EFA2DB99977}" dt="2020-07-10T14:02:21.999" v="2341"/>
          <pc:sldLayoutMkLst>
            <pc:docMk/>
            <pc:sldMasterMk cId="4160766803" sldId="2147484456"/>
            <pc:sldLayoutMk cId="1997203688" sldId="2147484465"/>
          </pc:sldLayoutMkLst>
        </pc:sldLayoutChg>
        <pc:sldLayoutChg chg="modTransition">
          <pc:chgData name="Mahi Uddin" userId="e12d8e31e8d791c6" providerId="LiveId" clId="{22A1C97B-E00D-4212-97AF-8EFA2DB99977}" dt="2020-07-10T14:02:21.999" v="2341"/>
          <pc:sldLayoutMkLst>
            <pc:docMk/>
            <pc:sldMasterMk cId="4160766803" sldId="2147484456"/>
            <pc:sldLayoutMk cId="3070587787" sldId="2147484466"/>
          </pc:sldLayoutMkLst>
        </pc:sldLayoutChg>
        <pc:sldLayoutChg chg="modTransition">
          <pc:chgData name="Mahi Uddin" userId="e12d8e31e8d791c6" providerId="LiveId" clId="{22A1C97B-E00D-4212-97AF-8EFA2DB99977}" dt="2020-07-10T14:02:21.999" v="2341"/>
          <pc:sldLayoutMkLst>
            <pc:docMk/>
            <pc:sldMasterMk cId="4160766803" sldId="2147484456"/>
            <pc:sldLayoutMk cId="2284216346" sldId="2147484467"/>
          </pc:sldLayoutMkLst>
        </pc:sldLayoutChg>
      </pc:sldMasterChg>
      <pc:sldMasterChg chg="modTransition modSldLayout">
        <pc:chgData name="Mahi Uddin" userId="e12d8e31e8d791c6" providerId="LiveId" clId="{22A1C97B-E00D-4212-97AF-8EFA2DB99977}" dt="2020-07-10T14:10:39.654" v="2438"/>
        <pc:sldMasterMkLst>
          <pc:docMk/>
          <pc:sldMasterMk cId="3911551794" sldId="2147484468"/>
        </pc:sldMasterMkLst>
        <pc:sldLayoutChg chg="modTransition">
          <pc:chgData name="Mahi Uddin" userId="e12d8e31e8d791c6" providerId="LiveId" clId="{22A1C97B-E00D-4212-97AF-8EFA2DB99977}" dt="2020-07-10T14:10:39.654" v="2438"/>
          <pc:sldLayoutMkLst>
            <pc:docMk/>
            <pc:sldMasterMk cId="3911551794" sldId="2147484468"/>
            <pc:sldLayoutMk cId="3546293078" sldId="2147484469"/>
          </pc:sldLayoutMkLst>
        </pc:sldLayoutChg>
        <pc:sldLayoutChg chg="modTransition">
          <pc:chgData name="Mahi Uddin" userId="e12d8e31e8d791c6" providerId="LiveId" clId="{22A1C97B-E00D-4212-97AF-8EFA2DB99977}" dt="2020-07-10T14:10:39.654" v="2438"/>
          <pc:sldLayoutMkLst>
            <pc:docMk/>
            <pc:sldMasterMk cId="3911551794" sldId="2147484468"/>
            <pc:sldLayoutMk cId="3888731418" sldId="2147484470"/>
          </pc:sldLayoutMkLst>
        </pc:sldLayoutChg>
        <pc:sldLayoutChg chg="modTransition">
          <pc:chgData name="Mahi Uddin" userId="e12d8e31e8d791c6" providerId="LiveId" clId="{22A1C97B-E00D-4212-97AF-8EFA2DB99977}" dt="2020-07-10T14:10:39.654" v="2438"/>
          <pc:sldLayoutMkLst>
            <pc:docMk/>
            <pc:sldMasterMk cId="3911551794" sldId="2147484468"/>
            <pc:sldLayoutMk cId="66042685" sldId="2147484471"/>
          </pc:sldLayoutMkLst>
        </pc:sldLayoutChg>
        <pc:sldLayoutChg chg="modTransition">
          <pc:chgData name="Mahi Uddin" userId="e12d8e31e8d791c6" providerId="LiveId" clId="{22A1C97B-E00D-4212-97AF-8EFA2DB99977}" dt="2020-07-10T14:10:39.654" v="2438"/>
          <pc:sldLayoutMkLst>
            <pc:docMk/>
            <pc:sldMasterMk cId="3911551794" sldId="2147484468"/>
            <pc:sldLayoutMk cId="389335071" sldId="2147484472"/>
          </pc:sldLayoutMkLst>
        </pc:sldLayoutChg>
        <pc:sldLayoutChg chg="modTransition">
          <pc:chgData name="Mahi Uddin" userId="e12d8e31e8d791c6" providerId="LiveId" clId="{22A1C97B-E00D-4212-97AF-8EFA2DB99977}" dt="2020-07-10T14:10:39.654" v="2438"/>
          <pc:sldLayoutMkLst>
            <pc:docMk/>
            <pc:sldMasterMk cId="3911551794" sldId="2147484468"/>
            <pc:sldLayoutMk cId="2382610590" sldId="2147484473"/>
          </pc:sldLayoutMkLst>
        </pc:sldLayoutChg>
        <pc:sldLayoutChg chg="modTransition">
          <pc:chgData name="Mahi Uddin" userId="e12d8e31e8d791c6" providerId="LiveId" clId="{22A1C97B-E00D-4212-97AF-8EFA2DB99977}" dt="2020-07-10T14:10:39.654" v="2438"/>
          <pc:sldLayoutMkLst>
            <pc:docMk/>
            <pc:sldMasterMk cId="3911551794" sldId="2147484468"/>
            <pc:sldLayoutMk cId="2323465100" sldId="2147484474"/>
          </pc:sldLayoutMkLst>
        </pc:sldLayoutChg>
        <pc:sldLayoutChg chg="modTransition">
          <pc:chgData name="Mahi Uddin" userId="e12d8e31e8d791c6" providerId="LiveId" clId="{22A1C97B-E00D-4212-97AF-8EFA2DB99977}" dt="2020-07-10T14:10:39.654" v="2438"/>
          <pc:sldLayoutMkLst>
            <pc:docMk/>
            <pc:sldMasterMk cId="3911551794" sldId="2147484468"/>
            <pc:sldLayoutMk cId="2652627340" sldId="2147484475"/>
          </pc:sldLayoutMkLst>
        </pc:sldLayoutChg>
        <pc:sldLayoutChg chg="modTransition">
          <pc:chgData name="Mahi Uddin" userId="e12d8e31e8d791c6" providerId="LiveId" clId="{22A1C97B-E00D-4212-97AF-8EFA2DB99977}" dt="2020-07-10T14:10:39.654" v="2438"/>
          <pc:sldLayoutMkLst>
            <pc:docMk/>
            <pc:sldMasterMk cId="3911551794" sldId="2147484468"/>
            <pc:sldLayoutMk cId="1750196544" sldId="2147484476"/>
          </pc:sldLayoutMkLst>
        </pc:sldLayoutChg>
        <pc:sldLayoutChg chg="modTransition">
          <pc:chgData name="Mahi Uddin" userId="e12d8e31e8d791c6" providerId="LiveId" clId="{22A1C97B-E00D-4212-97AF-8EFA2DB99977}" dt="2020-07-10T14:10:39.654" v="2438"/>
          <pc:sldLayoutMkLst>
            <pc:docMk/>
            <pc:sldMasterMk cId="3911551794" sldId="2147484468"/>
            <pc:sldLayoutMk cId="635505214" sldId="2147484477"/>
          </pc:sldLayoutMkLst>
        </pc:sldLayoutChg>
        <pc:sldLayoutChg chg="modTransition">
          <pc:chgData name="Mahi Uddin" userId="e12d8e31e8d791c6" providerId="LiveId" clId="{22A1C97B-E00D-4212-97AF-8EFA2DB99977}" dt="2020-07-10T14:10:39.654" v="2438"/>
          <pc:sldLayoutMkLst>
            <pc:docMk/>
            <pc:sldMasterMk cId="3911551794" sldId="2147484468"/>
            <pc:sldLayoutMk cId="4001549374" sldId="2147484484"/>
          </pc:sldLayoutMkLst>
        </pc:sldLayoutChg>
        <pc:sldLayoutChg chg="modTransition">
          <pc:chgData name="Mahi Uddin" userId="e12d8e31e8d791c6" providerId="LiveId" clId="{22A1C97B-E00D-4212-97AF-8EFA2DB99977}" dt="2020-07-10T14:10:39.654" v="2438"/>
          <pc:sldLayoutMkLst>
            <pc:docMk/>
            <pc:sldMasterMk cId="3911551794" sldId="2147484468"/>
            <pc:sldLayoutMk cId="3896866448" sldId="2147484485"/>
          </pc:sldLayoutMkLst>
        </pc:sldLayoutChg>
      </pc:sldMasterChg>
    </pc:docChg>
  </pc:docChgLst>
  <pc:docChgLst>
    <pc:chgData name="Mahi Uddin" userId="e12d8e31e8d791c6" providerId="LiveId" clId="{BE3623FE-C38B-4422-AD68-9C41709B524A}"/>
    <pc:docChg chg="undo custSel addSld delSld modSld delMainMaster modMainMaster">
      <pc:chgData name="Mahi Uddin" userId="e12d8e31e8d791c6" providerId="LiveId" clId="{BE3623FE-C38B-4422-AD68-9C41709B524A}" dt="2020-07-11T13:50:58.566" v="5274"/>
      <pc:docMkLst>
        <pc:docMk/>
      </pc:docMkLst>
      <pc:sldChg chg="del">
        <pc:chgData name="Mahi Uddin" userId="e12d8e31e8d791c6" providerId="LiveId" clId="{BE3623FE-C38B-4422-AD68-9C41709B524A}" dt="2020-07-11T10:42:00.048" v="1695" actId="47"/>
        <pc:sldMkLst>
          <pc:docMk/>
          <pc:sldMk cId="0" sldId="261"/>
        </pc:sldMkLst>
      </pc:sldChg>
      <pc:sldChg chg="del">
        <pc:chgData name="Mahi Uddin" userId="e12d8e31e8d791c6" providerId="LiveId" clId="{BE3623FE-C38B-4422-AD68-9C41709B524A}" dt="2020-07-11T13:45:05.505" v="5238" actId="47"/>
        <pc:sldMkLst>
          <pc:docMk/>
          <pc:sldMk cId="0" sldId="269"/>
        </pc:sldMkLst>
      </pc:sldChg>
      <pc:sldChg chg="addSp delSp modSp mod delAnim modAnim">
        <pc:chgData name="Mahi Uddin" userId="e12d8e31e8d791c6" providerId="LiveId" clId="{BE3623FE-C38B-4422-AD68-9C41709B524A}" dt="2020-07-11T13:50:03.916" v="5268"/>
        <pc:sldMkLst>
          <pc:docMk/>
          <pc:sldMk cId="516533979" sldId="278"/>
        </pc:sldMkLst>
        <pc:spChg chg="mod">
          <ac:chgData name="Mahi Uddin" userId="e12d8e31e8d791c6" providerId="LiveId" clId="{BE3623FE-C38B-4422-AD68-9C41709B524A}" dt="2020-07-11T10:56:04.988" v="2462" actId="255"/>
          <ac:spMkLst>
            <pc:docMk/>
            <pc:sldMk cId="516533979" sldId="278"/>
            <ac:spMk id="2" creationId="{9F9B78F2-FBA9-4CEE-BC98-9FC0A98482B3}"/>
          </ac:spMkLst>
        </pc:spChg>
        <pc:spChg chg="del">
          <ac:chgData name="Mahi Uddin" userId="e12d8e31e8d791c6" providerId="LiveId" clId="{BE3623FE-C38B-4422-AD68-9C41709B524A}" dt="2020-07-11T10:43:41.308" v="1782" actId="478"/>
          <ac:spMkLst>
            <pc:docMk/>
            <pc:sldMk cId="516533979" sldId="278"/>
            <ac:spMk id="5" creationId="{8A1A74BA-1B66-4509-9296-575FFA5AF447}"/>
          </ac:spMkLst>
        </pc:spChg>
        <pc:spChg chg="add mod">
          <ac:chgData name="Mahi Uddin" userId="e12d8e31e8d791c6" providerId="LiveId" clId="{BE3623FE-C38B-4422-AD68-9C41709B524A}" dt="2020-07-11T10:56:25.531" v="2508" actId="20577"/>
          <ac:spMkLst>
            <pc:docMk/>
            <pc:sldMk cId="516533979" sldId="278"/>
            <ac:spMk id="6" creationId="{749676CE-C006-43E8-9C20-F77364D57FFD}"/>
          </ac:spMkLst>
        </pc:spChg>
        <pc:graphicFrameChg chg="mod modGraphic">
          <ac:chgData name="Mahi Uddin" userId="e12d8e31e8d791c6" providerId="LiveId" clId="{BE3623FE-C38B-4422-AD68-9C41709B524A}" dt="2020-07-11T10:55:28.842" v="2457" actId="20577"/>
          <ac:graphicFrameMkLst>
            <pc:docMk/>
            <pc:sldMk cId="516533979" sldId="278"/>
            <ac:graphicFrameMk id="4" creationId="{D291E1DB-8542-4631-94CB-DEC44EDE8419}"/>
          </ac:graphicFrameMkLst>
        </pc:graphicFrameChg>
        <pc:graphicFrameChg chg="add mod">
          <ac:chgData name="Mahi Uddin" userId="e12d8e31e8d791c6" providerId="LiveId" clId="{BE3623FE-C38B-4422-AD68-9C41709B524A}" dt="2020-07-11T10:55:48.975" v="2459"/>
          <ac:graphicFrameMkLst>
            <pc:docMk/>
            <pc:sldMk cId="516533979" sldId="278"/>
            <ac:graphicFrameMk id="7" creationId="{9B118B01-3679-4287-B6B4-A1326134149C}"/>
          </ac:graphicFrameMkLst>
        </pc:graphicFrameChg>
      </pc:sldChg>
      <pc:sldChg chg="addSp delSp modSp mod addAnim delAnim">
        <pc:chgData name="Mahi Uddin" userId="e12d8e31e8d791c6" providerId="LiveId" clId="{BE3623FE-C38B-4422-AD68-9C41709B524A}" dt="2020-07-11T11:52:29.966" v="4546" actId="1076"/>
        <pc:sldMkLst>
          <pc:docMk/>
          <pc:sldMk cId="2547632115" sldId="279"/>
        </pc:sldMkLst>
        <pc:spChg chg="add del mod">
          <ac:chgData name="Mahi Uddin" userId="e12d8e31e8d791c6" providerId="LiveId" clId="{BE3623FE-C38B-4422-AD68-9C41709B524A}" dt="2020-07-11T11:51:22.410" v="4440" actId="1036"/>
          <ac:spMkLst>
            <pc:docMk/>
            <pc:sldMk cId="2547632115" sldId="279"/>
            <ac:spMk id="2" creationId="{2A1D7B52-BAEB-4866-AD60-351F6F025300}"/>
          </ac:spMkLst>
        </pc:spChg>
        <pc:spChg chg="mod">
          <ac:chgData name="Mahi Uddin" userId="e12d8e31e8d791c6" providerId="LiveId" clId="{BE3623FE-C38B-4422-AD68-9C41709B524A}" dt="2020-07-11T11:51:38.622" v="4456" actId="1076"/>
          <ac:spMkLst>
            <pc:docMk/>
            <pc:sldMk cId="2547632115" sldId="279"/>
            <ac:spMk id="4" creationId="{B661D3E9-23A3-4CBE-88B0-332A6C20B7A9}"/>
          </ac:spMkLst>
        </pc:spChg>
        <pc:spChg chg="mod">
          <ac:chgData name="Mahi Uddin" userId="e12d8e31e8d791c6" providerId="LiveId" clId="{BE3623FE-C38B-4422-AD68-9C41709B524A}" dt="2020-07-11T11:50:53.023" v="4420" actId="20577"/>
          <ac:spMkLst>
            <pc:docMk/>
            <pc:sldMk cId="2547632115" sldId="279"/>
            <ac:spMk id="9" creationId="{384FC33B-85B7-4992-A149-643AFC9EA514}"/>
          </ac:spMkLst>
        </pc:spChg>
        <pc:spChg chg="mod">
          <ac:chgData name="Mahi Uddin" userId="e12d8e31e8d791c6" providerId="LiveId" clId="{BE3623FE-C38B-4422-AD68-9C41709B524A}" dt="2020-07-11T11:52:29.966" v="4546" actId="1076"/>
          <ac:spMkLst>
            <pc:docMk/>
            <pc:sldMk cId="2547632115" sldId="279"/>
            <ac:spMk id="11" creationId="{6C3888FD-EC74-4D95-B2D8-89AE2862A4CE}"/>
          </ac:spMkLst>
        </pc:spChg>
        <pc:picChg chg="mod">
          <ac:chgData name="Mahi Uddin" userId="e12d8e31e8d791c6" providerId="LiveId" clId="{BE3623FE-C38B-4422-AD68-9C41709B524A}" dt="2020-07-11T11:52:27.470" v="4545" actId="14100"/>
          <ac:picMkLst>
            <pc:docMk/>
            <pc:sldMk cId="2547632115" sldId="279"/>
            <ac:picMk id="7" creationId="{06253ED9-3500-4667-991E-2E0E4D9A6B7E}"/>
          </ac:picMkLst>
        </pc:picChg>
      </pc:sldChg>
      <pc:sldChg chg="addSp modSp mod">
        <pc:chgData name="Mahi Uddin" userId="e12d8e31e8d791c6" providerId="LiveId" clId="{BE3623FE-C38B-4422-AD68-9C41709B524A}" dt="2020-07-11T11:54:11.503" v="4666" actId="20577"/>
        <pc:sldMkLst>
          <pc:docMk/>
          <pc:sldMk cId="2370840449" sldId="280"/>
        </pc:sldMkLst>
        <pc:spChg chg="add mod">
          <ac:chgData name="Mahi Uddin" userId="e12d8e31e8d791c6" providerId="LiveId" clId="{BE3623FE-C38B-4422-AD68-9C41709B524A}" dt="2020-07-11T11:53:21.743" v="4575" actId="13822"/>
          <ac:spMkLst>
            <pc:docMk/>
            <pc:sldMk cId="2370840449" sldId="280"/>
            <ac:spMk id="2" creationId="{6AAAA33F-976B-4867-9F30-E2865329E2D9}"/>
          </ac:spMkLst>
        </pc:spChg>
        <pc:spChg chg="mod">
          <ac:chgData name="Mahi Uddin" userId="e12d8e31e8d791c6" providerId="LiveId" clId="{BE3623FE-C38B-4422-AD68-9C41709B524A}" dt="2020-07-11T11:54:11.503" v="4666" actId="20577"/>
          <ac:spMkLst>
            <pc:docMk/>
            <pc:sldMk cId="2370840449" sldId="280"/>
            <ac:spMk id="9" creationId="{3AD6A835-18B5-453C-805E-5168443ADE00}"/>
          </ac:spMkLst>
        </pc:spChg>
        <pc:picChg chg="mod">
          <ac:chgData name="Mahi Uddin" userId="e12d8e31e8d791c6" providerId="LiveId" clId="{BE3623FE-C38B-4422-AD68-9C41709B524A}" dt="2020-07-11T11:52:49.486" v="4548" actId="1076"/>
          <ac:picMkLst>
            <pc:docMk/>
            <pc:sldMk cId="2370840449" sldId="280"/>
            <ac:picMk id="5" creationId="{DAB69C85-0137-48B1-B153-89153C90ADB0}"/>
          </ac:picMkLst>
        </pc:picChg>
      </pc:sldChg>
      <pc:sldChg chg="addSp delSp modSp del mod delAnim">
        <pc:chgData name="Mahi Uddin" userId="e12d8e31e8d791c6" providerId="LiveId" clId="{BE3623FE-C38B-4422-AD68-9C41709B524A}" dt="2020-07-11T13:25:39.021" v="4745" actId="47"/>
        <pc:sldMkLst>
          <pc:docMk/>
          <pc:sldMk cId="1656751536" sldId="282"/>
        </pc:sldMkLst>
        <pc:spChg chg="del">
          <ac:chgData name="Mahi Uddin" userId="e12d8e31e8d791c6" providerId="LiveId" clId="{BE3623FE-C38B-4422-AD68-9C41709B524A}" dt="2020-07-11T13:25:21.029" v="4742" actId="478"/>
          <ac:spMkLst>
            <pc:docMk/>
            <pc:sldMk cId="1656751536" sldId="282"/>
            <ac:spMk id="11" creationId="{5C8F2E7B-B38D-43E8-8610-A288BC684390}"/>
          </ac:spMkLst>
        </pc:spChg>
        <pc:spChg chg="del">
          <ac:chgData name="Mahi Uddin" userId="e12d8e31e8d791c6" providerId="LiveId" clId="{BE3623FE-C38B-4422-AD68-9C41709B524A}" dt="2020-07-11T13:25:21.029" v="4742" actId="478"/>
          <ac:spMkLst>
            <pc:docMk/>
            <pc:sldMk cId="1656751536" sldId="282"/>
            <ac:spMk id="17" creationId="{0DB18353-308B-40EE-B0A9-B86ABC7625E8}"/>
          </ac:spMkLst>
        </pc:spChg>
        <pc:spChg chg="del">
          <ac:chgData name="Mahi Uddin" userId="e12d8e31e8d791c6" providerId="LiveId" clId="{BE3623FE-C38B-4422-AD68-9C41709B524A}" dt="2020-07-11T13:25:21.029" v="4742" actId="478"/>
          <ac:spMkLst>
            <pc:docMk/>
            <pc:sldMk cId="1656751536" sldId="282"/>
            <ac:spMk id="18" creationId="{14770517-F1A7-4382-BCFF-2851AE64FEE1}"/>
          </ac:spMkLst>
        </pc:spChg>
        <pc:spChg chg="del">
          <ac:chgData name="Mahi Uddin" userId="e12d8e31e8d791c6" providerId="LiveId" clId="{BE3623FE-C38B-4422-AD68-9C41709B524A}" dt="2020-07-11T13:25:21.029" v="4742" actId="478"/>
          <ac:spMkLst>
            <pc:docMk/>
            <pc:sldMk cId="1656751536" sldId="282"/>
            <ac:spMk id="19" creationId="{23839F12-0B1E-400B-9E5E-0889D088080D}"/>
          </ac:spMkLst>
        </pc:spChg>
        <pc:spChg chg="del">
          <ac:chgData name="Mahi Uddin" userId="e12d8e31e8d791c6" providerId="LiveId" clId="{BE3623FE-C38B-4422-AD68-9C41709B524A}" dt="2020-07-11T13:25:21.029" v="4742" actId="478"/>
          <ac:spMkLst>
            <pc:docMk/>
            <pc:sldMk cId="1656751536" sldId="282"/>
            <ac:spMk id="20" creationId="{8A177DD1-52DD-4CD9-B18C-4CFFC364697C}"/>
          </ac:spMkLst>
        </pc:spChg>
        <pc:spChg chg="del">
          <ac:chgData name="Mahi Uddin" userId="e12d8e31e8d791c6" providerId="LiveId" clId="{BE3623FE-C38B-4422-AD68-9C41709B524A}" dt="2020-07-11T13:25:21.029" v="4742" actId="478"/>
          <ac:spMkLst>
            <pc:docMk/>
            <pc:sldMk cId="1656751536" sldId="282"/>
            <ac:spMk id="21" creationId="{354CCD07-5ED5-4751-858C-75606DBB1F96}"/>
          </ac:spMkLst>
        </pc:spChg>
        <pc:spChg chg="del">
          <ac:chgData name="Mahi Uddin" userId="e12d8e31e8d791c6" providerId="LiveId" clId="{BE3623FE-C38B-4422-AD68-9C41709B524A}" dt="2020-07-11T13:25:21.029" v="4742" actId="478"/>
          <ac:spMkLst>
            <pc:docMk/>
            <pc:sldMk cId="1656751536" sldId="282"/>
            <ac:spMk id="22" creationId="{F9DB3C84-1B69-403A-BFC3-6D387221B4EA}"/>
          </ac:spMkLst>
        </pc:spChg>
        <pc:spChg chg="del">
          <ac:chgData name="Mahi Uddin" userId="e12d8e31e8d791c6" providerId="LiveId" clId="{BE3623FE-C38B-4422-AD68-9C41709B524A}" dt="2020-07-11T13:25:21.029" v="4742" actId="478"/>
          <ac:spMkLst>
            <pc:docMk/>
            <pc:sldMk cId="1656751536" sldId="282"/>
            <ac:spMk id="23" creationId="{3533E6BC-A676-448E-B35F-D40563F30F72}"/>
          </ac:spMkLst>
        </pc:spChg>
        <pc:spChg chg="del">
          <ac:chgData name="Mahi Uddin" userId="e12d8e31e8d791c6" providerId="LiveId" clId="{BE3623FE-C38B-4422-AD68-9C41709B524A}" dt="2020-07-11T13:25:21.029" v="4742" actId="478"/>
          <ac:spMkLst>
            <pc:docMk/>
            <pc:sldMk cId="1656751536" sldId="282"/>
            <ac:spMk id="24" creationId="{CC100CC9-B785-47F9-ABDC-3F509C772B44}"/>
          </ac:spMkLst>
        </pc:spChg>
        <pc:spChg chg="del">
          <ac:chgData name="Mahi Uddin" userId="e12d8e31e8d791c6" providerId="LiveId" clId="{BE3623FE-C38B-4422-AD68-9C41709B524A}" dt="2020-07-11T13:25:21.029" v="4742" actId="478"/>
          <ac:spMkLst>
            <pc:docMk/>
            <pc:sldMk cId="1656751536" sldId="282"/>
            <ac:spMk id="25" creationId="{292D973E-0288-4D71-A33C-EB1C1E58DCD9}"/>
          </ac:spMkLst>
        </pc:spChg>
        <pc:graphicFrameChg chg="add del mod">
          <ac:chgData name="Mahi Uddin" userId="e12d8e31e8d791c6" providerId="LiveId" clId="{BE3623FE-C38B-4422-AD68-9C41709B524A}" dt="2020-07-11T13:25:32.319" v="4744" actId="22"/>
          <ac:graphicFrameMkLst>
            <pc:docMk/>
            <pc:sldMk cId="1656751536" sldId="282"/>
            <ac:graphicFrameMk id="3" creationId="{3CF38154-5FD3-4617-A9E2-3EC7091E7AF5}"/>
          </ac:graphicFrameMkLst>
        </pc:graphicFrameChg>
      </pc:sldChg>
      <pc:sldChg chg="modSp del mod">
        <pc:chgData name="Mahi Uddin" userId="e12d8e31e8d791c6" providerId="LiveId" clId="{BE3623FE-C38B-4422-AD68-9C41709B524A}" dt="2020-07-11T13:25:13.413" v="4741" actId="47"/>
        <pc:sldMkLst>
          <pc:docMk/>
          <pc:sldMk cId="1086495797" sldId="283"/>
        </pc:sldMkLst>
        <pc:spChg chg="mod">
          <ac:chgData name="Mahi Uddin" userId="e12d8e31e8d791c6" providerId="LiveId" clId="{BE3623FE-C38B-4422-AD68-9C41709B524A}" dt="2020-07-11T11:54:40.653" v="4682" actId="14100"/>
          <ac:spMkLst>
            <pc:docMk/>
            <pc:sldMk cId="1086495797" sldId="283"/>
            <ac:spMk id="2" creationId="{3B36D5DD-6999-4BC7-A902-284F24B6F421}"/>
          </ac:spMkLst>
        </pc:spChg>
        <pc:spChg chg="mod">
          <ac:chgData name="Mahi Uddin" userId="e12d8e31e8d791c6" providerId="LiveId" clId="{BE3623FE-C38B-4422-AD68-9C41709B524A}" dt="2020-07-11T11:55:11.566" v="4740" actId="20577"/>
          <ac:spMkLst>
            <pc:docMk/>
            <pc:sldMk cId="1086495797" sldId="283"/>
            <ac:spMk id="4" creationId="{3794398A-91D4-477E-BEA4-4BB7599579BB}"/>
          </ac:spMkLst>
        </pc:spChg>
      </pc:sldChg>
      <pc:sldChg chg="addSp delSp modSp mod delAnim modAnim">
        <pc:chgData name="Mahi Uddin" userId="e12d8e31e8d791c6" providerId="LiveId" clId="{BE3623FE-C38B-4422-AD68-9C41709B524A}" dt="2020-07-11T13:49:18.790" v="5264"/>
        <pc:sldMkLst>
          <pc:docMk/>
          <pc:sldMk cId="1827195509" sldId="285"/>
        </pc:sldMkLst>
        <pc:spChg chg="mod">
          <ac:chgData name="Mahi Uddin" userId="e12d8e31e8d791c6" providerId="LiveId" clId="{BE3623FE-C38B-4422-AD68-9C41709B524A}" dt="2020-07-11T10:29:13.583" v="1027" actId="13822"/>
          <ac:spMkLst>
            <pc:docMk/>
            <pc:sldMk cId="1827195509" sldId="285"/>
            <ac:spMk id="3" creationId="{4AB4047C-202E-4730-AB91-64D411ADBE91}"/>
          </ac:spMkLst>
        </pc:spChg>
        <pc:spChg chg="mod">
          <ac:chgData name="Mahi Uddin" userId="e12d8e31e8d791c6" providerId="LiveId" clId="{BE3623FE-C38B-4422-AD68-9C41709B524A}" dt="2020-07-11T10:43:33.402" v="1781" actId="13822"/>
          <ac:spMkLst>
            <pc:docMk/>
            <pc:sldMk cId="1827195509" sldId="285"/>
            <ac:spMk id="7" creationId="{813748E1-6578-411D-8CB2-31FB5CC9BA22}"/>
          </ac:spMkLst>
        </pc:spChg>
        <pc:spChg chg="add mod">
          <ac:chgData name="Mahi Uddin" userId="e12d8e31e8d791c6" providerId="LiveId" clId="{BE3623FE-C38B-4422-AD68-9C41709B524A}" dt="2020-07-11T13:48:49.053" v="5256" actId="13822"/>
          <ac:spMkLst>
            <pc:docMk/>
            <pc:sldMk cId="1827195509" sldId="285"/>
            <ac:spMk id="13" creationId="{D91B2BAF-2D93-4D3B-B395-06075532E911}"/>
          </ac:spMkLst>
        </pc:spChg>
        <pc:spChg chg="add mod">
          <ac:chgData name="Mahi Uddin" userId="e12d8e31e8d791c6" providerId="LiveId" clId="{BE3623FE-C38B-4422-AD68-9C41709B524A}" dt="2020-07-11T10:38:56.195" v="1552" actId="2711"/>
          <ac:spMkLst>
            <pc:docMk/>
            <pc:sldMk cId="1827195509" sldId="285"/>
            <ac:spMk id="14" creationId="{6543EF9B-2B7F-4A19-BD95-88F5F57F0B67}"/>
          </ac:spMkLst>
        </pc:spChg>
        <pc:spChg chg="add mod">
          <ac:chgData name="Mahi Uddin" userId="e12d8e31e8d791c6" providerId="LiveId" clId="{BE3623FE-C38B-4422-AD68-9C41709B524A}" dt="2020-07-11T10:38:56.195" v="1552" actId="2711"/>
          <ac:spMkLst>
            <pc:docMk/>
            <pc:sldMk cId="1827195509" sldId="285"/>
            <ac:spMk id="15" creationId="{D30670FB-D039-4196-BCF2-7CDD35507E43}"/>
          </ac:spMkLst>
        </pc:spChg>
        <pc:spChg chg="add mod">
          <ac:chgData name="Mahi Uddin" userId="e12d8e31e8d791c6" providerId="LiveId" clId="{BE3623FE-C38B-4422-AD68-9C41709B524A}" dt="2020-07-11T10:38:56.195" v="1552" actId="2711"/>
          <ac:spMkLst>
            <pc:docMk/>
            <pc:sldMk cId="1827195509" sldId="285"/>
            <ac:spMk id="16" creationId="{0BF9F293-8588-4E12-9964-90F91D046BCF}"/>
          </ac:spMkLst>
        </pc:spChg>
        <pc:spChg chg="add mod">
          <ac:chgData name="Mahi Uddin" userId="e12d8e31e8d791c6" providerId="LiveId" clId="{BE3623FE-C38B-4422-AD68-9C41709B524A}" dt="2020-07-11T10:38:56.195" v="1552" actId="2711"/>
          <ac:spMkLst>
            <pc:docMk/>
            <pc:sldMk cId="1827195509" sldId="285"/>
            <ac:spMk id="17" creationId="{D21BD845-0631-4CB3-B7FF-929872C6AD6E}"/>
          </ac:spMkLst>
        </pc:spChg>
        <pc:spChg chg="add mod">
          <ac:chgData name="Mahi Uddin" userId="e12d8e31e8d791c6" providerId="LiveId" clId="{BE3623FE-C38B-4422-AD68-9C41709B524A}" dt="2020-07-11T10:38:56.195" v="1552" actId="2711"/>
          <ac:spMkLst>
            <pc:docMk/>
            <pc:sldMk cId="1827195509" sldId="285"/>
            <ac:spMk id="18" creationId="{10BCDAED-FF3C-4725-BA36-70524790244D}"/>
          </ac:spMkLst>
        </pc:spChg>
        <pc:spChg chg="add mod">
          <ac:chgData name="Mahi Uddin" userId="e12d8e31e8d791c6" providerId="LiveId" clId="{BE3623FE-C38B-4422-AD68-9C41709B524A}" dt="2020-07-11T10:41:28.857" v="1694" actId="1035"/>
          <ac:spMkLst>
            <pc:docMk/>
            <pc:sldMk cId="1827195509" sldId="285"/>
            <ac:spMk id="19" creationId="{191FC1D6-D31F-49BC-B98A-F45C9CA9D1DA}"/>
          </ac:spMkLst>
        </pc:spChg>
        <pc:spChg chg="add mod">
          <ac:chgData name="Mahi Uddin" userId="e12d8e31e8d791c6" providerId="LiveId" clId="{BE3623FE-C38B-4422-AD68-9C41709B524A}" dt="2020-07-11T10:41:23.114" v="1692" actId="14100"/>
          <ac:spMkLst>
            <pc:docMk/>
            <pc:sldMk cId="1827195509" sldId="285"/>
            <ac:spMk id="20" creationId="{7DE82BEC-B74D-4568-A2F7-FFAD393B44F6}"/>
          </ac:spMkLst>
        </pc:spChg>
        <pc:graphicFrameChg chg="add mod modGraphic">
          <ac:chgData name="Mahi Uddin" userId="e12d8e31e8d791c6" providerId="LiveId" clId="{BE3623FE-C38B-4422-AD68-9C41709B524A}" dt="2020-07-11T10:35:37.195" v="1383" actId="1035"/>
          <ac:graphicFrameMkLst>
            <pc:docMk/>
            <pc:sldMk cId="1827195509" sldId="285"/>
            <ac:graphicFrameMk id="2" creationId="{B8DB7F62-A8A1-4F96-8468-C83516669154}"/>
          </ac:graphicFrameMkLst>
        </pc:graphicFrameChg>
        <pc:graphicFrameChg chg="del">
          <ac:chgData name="Mahi Uddin" userId="e12d8e31e8d791c6" providerId="LiveId" clId="{BE3623FE-C38B-4422-AD68-9C41709B524A}" dt="2020-07-11T10:19:48.584" v="565" actId="478"/>
          <ac:graphicFrameMkLst>
            <pc:docMk/>
            <pc:sldMk cId="1827195509" sldId="285"/>
            <ac:graphicFrameMk id="4" creationId="{70EA28AC-FCF3-4542-BAC7-2F0ED0015288}"/>
          </ac:graphicFrameMkLst>
        </pc:graphicFrameChg>
        <pc:graphicFrameChg chg="add del">
          <ac:chgData name="Mahi Uddin" userId="e12d8e31e8d791c6" providerId="LiveId" clId="{BE3623FE-C38B-4422-AD68-9C41709B524A}" dt="2020-07-11T10:28:24.282" v="1022" actId="22"/>
          <ac:graphicFrameMkLst>
            <pc:docMk/>
            <pc:sldMk cId="1827195509" sldId="285"/>
            <ac:graphicFrameMk id="10" creationId="{6FFA7D2B-47A3-44C8-B2E4-998352A4CFF0}"/>
          </ac:graphicFrameMkLst>
        </pc:graphicFrameChg>
        <pc:cxnChg chg="mod">
          <ac:chgData name="Mahi Uddin" userId="e12d8e31e8d791c6" providerId="LiveId" clId="{BE3623FE-C38B-4422-AD68-9C41709B524A}" dt="2020-07-11T10:28:11.709" v="1020" actId="1035"/>
          <ac:cxnSpMkLst>
            <pc:docMk/>
            <pc:sldMk cId="1827195509" sldId="285"/>
            <ac:cxnSpMk id="6" creationId="{738FAA46-F2B8-42F2-8AB3-8F6C198309B2}"/>
          </ac:cxnSpMkLst>
        </pc:cxnChg>
        <pc:cxnChg chg="add mod">
          <ac:chgData name="Mahi Uddin" userId="e12d8e31e8d791c6" providerId="LiveId" clId="{BE3623FE-C38B-4422-AD68-9C41709B524A}" dt="2020-07-11T10:28:58.389" v="1025" actId="13822"/>
          <ac:cxnSpMkLst>
            <pc:docMk/>
            <pc:sldMk cId="1827195509" sldId="285"/>
            <ac:cxnSpMk id="12" creationId="{A908581E-92BB-4AE8-A9F4-60D07E880389}"/>
          </ac:cxnSpMkLst>
        </pc:cxnChg>
      </pc:sldChg>
      <pc:sldChg chg="addSp modSp mod modTransition modAnim">
        <pc:chgData name="Mahi Uddin" userId="e12d8e31e8d791c6" providerId="LiveId" clId="{BE3623FE-C38B-4422-AD68-9C41709B524A}" dt="2020-07-11T10:11:28.875" v="426"/>
        <pc:sldMkLst>
          <pc:docMk/>
          <pc:sldMk cId="3260209391" sldId="289"/>
        </pc:sldMkLst>
        <pc:spChg chg="mod">
          <ac:chgData name="Mahi Uddin" userId="e12d8e31e8d791c6" providerId="LiveId" clId="{BE3623FE-C38B-4422-AD68-9C41709B524A}" dt="2020-07-11T10:09:52.121" v="411" actId="14100"/>
          <ac:spMkLst>
            <pc:docMk/>
            <pc:sldMk cId="3260209391" sldId="289"/>
            <ac:spMk id="3" creationId="{FFE2C49B-63CA-4784-AE48-9B208DE86146}"/>
          </ac:spMkLst>
        </pc:spChg>
        <pc:spChg chg="mod">
          <ac:chgData name="Mahi Uddin" userId="e12d8e31e8d791c6" providerId="LiveId" clId="{BE3623FE-C38B-4422-AD68-9C41709B524A}" dt="2020-07-11T10:09:12.582" v="395" actId="1036"/>
          <ac:spMkLst>
            <pc:docMk/>
            <pc:sldMk cId="3260209391" sldId="289"/>
            <ac:spMk id="5" creationId="{6EB4EFDF-B0C5-4E53-BED3-8C7B72DD7811}"/>
          </ac:spMkLst>
        </pc:spChg>
        <pc:spChg chg="mod">
          <ac:chgData name="Mahi Uddin" userId="e12d8e31e8d791c6" providerId="LiveId" clId="{BE3623FE-C38B-4422-AD68-9C41709B524A}" dt="2020-07-11T10:09:00.425" v="391" actId="1036"/>
          <ac:spMkLst>
            <pc:docMk/>
            <pc:sldMk cId="3260209391" sldId="289"/>
            <ac:spMk id="6" creationId="{A78A9B65-CA80-45E2-978E-3B7E060C99F4}"/>
          </ac:spMkLst>
        </pc:spChg>
        <pc:spChg chg="mod">
          <ac:chgData name="Mahi Uddin" userId="e12d8e31e8d791c6" providerId="LiveId" clId="{BE3623FE-C38B-4422-AD68-9C41709B524A}" dt="2020-07-11T10:09:30.287" v="405" actId="1035"/>
          <ac:spMkLst>
            <pc:docMk/>
            <pc:sldMk cId="3260209391" sldId="289"/>
            <ac:spMk id="7" creationId="{EC84ED5A-4CF2-4130-B9AA-DE5E4F066EF8}"/>
          </ac:spMkLst>
        </pc:spChg>
        <pc:spChg chg="mod">
          <ac:chgData name="Mahi Uddin" userId="e12d8e31e8d791c6" providerId="LiveId" clId="{BE3623FE-C38B-4422-AD68-9C41709B524A}" dt="2020-07-11T10:03:53.865" v="4" actId="1036"/>
          <ac:spMkLst>
            <pc:docMk/>
            <pc:sldMk cId="3260209391" sldId="289"/>
            <ac:spMk id="8" creationId="{B6ACE184-6204-4280-B36A-1B8B80AD0D87}"/>
          </ac:spMkLst>
        </pc:spChg>
        <pc:spChg chg="add mod">
          <ac:chgData name="Mahi Uddin" userId="e12d8e31e8d791c6" providerId="LiveId" clId="{BE3623FE-C38B-4422-AD68-9C41709B524A}" dt="2020-07-11T10:09:18.287" v="398" actId="1036"/>
          <ac:spMkLst>
            <pc:docMk/>
            <pc:sldMk cId="3260209391" sldId="289"/>
            <ac:spMk id="9" creationId="{13F9556E-67F7-4C3D-A840-FC9FECC4DAE3}"/>
          </ac:spMkLst>
        </pc:spChg>
        <pc:spChg chg="add mod">
          <ac:chgData name="Mahi Uddin" userId="e12d8e31e8d791c6" providerId="LiveId" clId="{BE3623FE-C38B-4422-AD68-9C41709B524A}" dt="2020-07-11T10:09:22.207" v="401" actId="1036"/>
          <ac:spMkLst>
            <pc:docMk/>
            <pc:sldMk cId="3260209391" sldId="289"/>
            <ac:spMk id="10" creationId="{02AD7A37-4029-47A7-A8DE-154D4B5CFDAB}"/>
          </ac:spMkLst>
        </pc:spChg>
      </pc:sldChg>
      <pc:sldChg chg="addSp delSp modSp mod delAnim modAnim">
        <pc:chgData name="Mahi Uddin" userId="e12d8e31e8d791c6" providerId="LiveId" clId="{BE3623FE-C38B-4422-AD68-9C41709B524A}" dt="2020-07-11T13:50:32.053" v="5270"/>
        <pc:sldMkLst>
          <pc:docMk/>
          <pc:sldMk cId="3277557084" sldId="290"/>
        </pc:sldMkLst>
        <pc:spChg chg="mod">
          <ac:chgData name="Mahi Uddin" userId="e12d8e31e8d791c6" providerId="LiveId" clId="{BE3623FE-C38B-4422-AD68-9C41709B524A}" dt="2020-07-11T11:29:47.769" v="3365" actId="14100"/>
          <ac:spMkLst>
            <pc:docMk/>
            <pc:sldMk cId="3277557084" sldId="290"/>
            <ac:spMk id="3" creationId="{EDC5D70D-406F-4659-9967-D5D37F8591AB}"/>
          </ac:spMkLst>
        </pc:spChg>
        <pc:spChg chg="del">
          <ac:chgData name="Mahi Uddin" userId="e12d8e31e8d791c6" providerId="LiveId" clId="{BE3623FE-C38B-4422-AD68-9C41709B524A}" dt="2020-07-11T11:25:40.245" v="3251" actId="478"/>
          <ac:spMkLst>
            <pc:docMk/>
            <pc:sldMk cId="3277557084" sldId="290"/>
            <ac:spMk id="4" creationId="{D096DDF5-F40B-4480-A85D-CB113BA3465F}"/>
          </ac:spMkLst>
        </pc:spChg>
        <pc:spChg chg="add mod">
          <ac:chgData name="Mahi Uddin" userId="e12d8e31e8d791c6" providerId="LiveId" clId="{BE3623FE-C38B-4422-AD68-9C41709B524A}" dt="2020-07-11T11:29:15.852" v="3362" actId="1035"/>
          <ac:spMkLst>
            <pc:docMk/>
            <pc:sldMk cId="3277557084" sldId="290"/>
            <ac:spMk id="6" creationId="{9DA8054E-75F0-4F78-9F77-C795F2A2746D}"/>
          </ac:spMkLst>
        </pc:spChg>
        <pc:graphicFrameChg chg="mod modGraphic">
          <ac:chgData name="Mahi Uddin" userId="e12d8e31e8d791c6" providerId="LiveId" clId="{BE3623FE-C38B-4422-AD68-9C41709B524A}" dt="2020-07-11T11:29:28.025" v="3363" actId="255"/>
          <ac:graphicFrameMkLst>
            <pc:docMk/>
            <pc:sldMk cId="3277557084" sldId="290"/>
            <ac:graphicFrameMk id="5" creationId="{15E1B182-0FC4-4F15-9165-5992ABE21538}"/>
          </ac:graphicFrameMkLst>
        </pc:graphicFrameChg>
      </pc:sldChg>
      <pc:sldChg chg="addSp delSp modSp mod delAnim modAnim">
        <pc:chgData name="Mahi Uddin" userId="e12d8e31e8d791c6" providerId="LiveId" clId="{BE3623FE-C38B-4422-AD68-9C41709B524A}" dt="2020-07-11T13:50:58.566" v="5274"/>
        <pc:sldMkLst>
          <pc:docMk/>
          <pc:sldMk cId="3705020473" sldId="291"/>
        </pc:sldMkLst>
        <pc:spChg chg="del">
          <ac:chgData name="Mahi Uddin" userId="e12d8e31e8d791c6" providerId="LiveId" clId="{BE3623FE-C38B-4422-AD68-9C41709B524A}" dt="2020-07-11T11:29:55.351" v="3366" actId="478"/>
          <ac:spMkLst>
            <pc:docMk/>
            <pc:sldMk cId="3705020473" sldId="291"/>
            <ac:spMk id="3" creationId="{EDC5D70D-406F-4659-9967-D5D37F8591AB}"/>
          </ac:spMkLst>
        </pc:spChg>
        <pc:spChg chg="del">
          <ac:chgData name="Mahi Uddin" userId="e12d8e31e8d791c6" providerId="LiveId" clId="{BE3623FE-C38B-4422-AD68-9C41709B524A}" dt="2020-07-11T11:30:13.413" v="3369" actId="478"/>
          <ac:spMkLst>
            <pc:docMk/>
            <pc:sldMk cId="3705020473" sldId="291"/>
            <ac:spMk id="4" creationId="{D096DDF5-F40B-4480-A85D-CB113BA3465F}"/>
          </ac:spMkLst>
        </pc:spChg>
        <pc:spChg chg="add mod">
          <ac:chgData name="Mahi Uddin" userId="e12d8e31e8d791c6" providerId="LiveId" clId="{BE3623FE-C38B-4422-AD68-9C41709B524A}" dt="2020-07-11T11:30:00.251" v="3368" actId="1076"/>
          <ac:spMkLst>
            <pc:docMk/>
            <pc:sldMk cId="3705020473" sldId="291"/>
            <ac:spMk id="6" creationId="{B6D844A4-BFB8-4F7F-AE91-D264B067F036}"/>
          </ac:spMkLst>
        </pc:spChg>
        <pc:spChg chg="add mod">
          <ac:chgData name="Mahi Uddin" userId="e12d8e31e8d791c6" providerId="LiveId" clId="{BE3623FE-C38B-4422-AD68-9C41709B524A}" dt="2020-07-11T11:30:32.107" v="3389" actId="6549"/>
          <ac:spMkLst>
            <pc:docMk/>
            <pc:sldMk cId="3705020473" sldId="291"/>
            <ac:spMk id="7" creationId="{4DEB3DCF-B00C-4E22-B532-0CC9E2C277F3}"/>
          </ac:spMkLst>
        </pc:spChg>
        <pc:graphicFrameChg chg="mod modGraphic">
          <ac:chgData name="Mahi Uddin" userId="e12d8e31e8d791c6" providerId="LiveId" clId="{BE3623FE-C38B-4422-AD68-9C41709B524A}" dt="2020-07-11T11:50:02.058" v="4363" actId="20577"/>
          <ac:graphicFrameMkLst>
            <pc:docMk/>
            <pc:sldMk cId="3705020473" sldId="291"/>
            <ac:graphicFrameMk id="5" creationId="{15E1B182-0FC4-4F15-9165-5992ABE21538}"/>
          </ac:graphicFrameMkLst>
        </pc:graphicFrameChg>
      </pc:sldChg>
      <pc:sldChg chg="addSp delSp modSp new mod modTransition modAnim">
        <pc:chgData name="Mahi Uddin" userId="e12d8e31e8d791c6" providerId="LiveId" clId="{BE3623FE-C38B-4422-AD68-9C41709B524A}" dt="2020-07-11T11:25:26.644" v="3250" actId="255"/>
        <pc:sldMkLst>
          <pc:docMk/>
          <pc:sldMk cId="1063186453" sldId="292"/>
        </pc:sldMkLst>
        <pc:spChg chg="del">
          <ac:chgData name="Mahi Uddin" userId="e12d8e31e8d791c6" providerId="LiveId" clId="{BE3623FE-C38B-4422-AD68-9C41709B524A}" dt="2020-07-11T10:58:37.417" v="2510" actId="478"/>
          <ac:spMkLst>
            <pc:docMk/>
            <pc:sldMk cId="1063186453" sldId="292"/>
            <ac:spMk id="2" creationId="{4C65F2BA-FC6B-47AD-BE36-6807BC1FC3F4}"/>
          </ac:spMkLst>
        </pc:spChg>
        <pc:spChg chg="add mod">
          <ac:chgData name="Mahi Uddin" userId="e12d8e31e8d791c6" providerId="LiveId" clId="{BE3623FE-C38B-4422-AD68-9C41709B524A}" dt="2020-07-11T10:59:22.937" v="2523" actId="20577"/>
          <ac:spMkLst>
            <pc:docMk/>
            <pc:sldMk cId="1063186453" sldId="292"/>
            <ac:spMk id="4" creationId="{B1823811-6F0B-478C-A368-F709A37C9B46}"/>
          </ac:spMkLst>
        </pc:spChg>
        <pc:spChg chg="add mod">
          <ac:chgData name="Mahi Uddin" userId="e12d8e31e8d791c6" providerId="LiveId" clId="{BE3623FE-C38B-4422-AD68-9C41709B524A}" dt="2020-07-11T11:25:26.644" v="3250" actId="255"/>
          <ac:spMkLst>
            <pc:docMk/>
            <pc:sldMk cId="1063186453" sldId="292"/>
            <ac:spMk id="5" creationId="{0F27C251-3D91-4045-AE12-D27CFAA6B7C2}"/>
          </ac:spMkLst>
        </pc:spChg>
        <pc:graphicFrameChg chg="add mod modGraphic">
          <ac:chgData name="Mahi Uddin" userId="e12d8e31e8d791c6" providerId="LiveId" clId="{BE3623FE-C38B-4422-AD68-9C41709B524A}" dt="2020-07-11T11:23:08.742" v="3227" actId="1035"/>
          <ac:graphicFrameMkLst>
            <pc:docMk/>
            <pc:sldMk cId="1063186453" sldId="292"/>
            <ac:graphicFrameMk id="3" creationId="{2B0B77A8-4B27-425D-A6AB-67F64CE2F5B8}"/>
          </ac:graphicFrameMkLst>
        </pc:graphicFrameChg>
        <pc:cxnChg chg="add mod">
          <ac:chgData name="Mahi Uddin" userId="e12d8e31e8d791c6" providerId="LiveId" clId="{BE3623FE-C38B-4422-AD68-9C41709B524A}" dt="2020-07-11T11:23:27.461" v="3229" actId="13822"/>
          <ac:cxnSpMkLst>
            <pc:docMk/>
            <pc:sldMk cId="1063186453" sldId="292"/>
            <ac:cxnSpMk id="7" creationId="{1C6189A0-3B5B-45D0-B7D7-97896DF40284}"/>
          </ac:cxnSpMkLst>
        </pc:cxnChg>
      </pc:sldChg>
      <pc:sldChg chg="addSp delSp modSp add mod modTransition addAnim delAnim modAnim">
        <pc:chgData name="Mahi Uddin" userId="e12d8e31e8d791c6" providerId="LiveId" clId="{BE3623FE-C38B-4422-AD68-9C41709B524A}" dt="2020-07-11T13:44:58.685" v="5237"/>
        <pc:sldMkLst>
          <pc:docMk/>
          <pc:sldMk cId="1711133353" sldId="293"/>
        </pc:sldMkLst>
        <pc:spChg chg="del mod">
          <ac:chgData name="Mahi Uddin" userId="e12d8e31e8d791c6" providerId="LiveId" clId="{BE3623FE-C38B-4422-AD68-9C41709B524A}" dt="2020-07-11T13:26:54.916" v="4748" actId="478"/>
          <ac:spMkLst>
            <pc:docMk/>
            <pc:sldMk cId="1711133353" sldId="293"/>
            <ac:spMk id="3" creationId="{4AB4047C-202E-4730-AB91-64D411ADBE91}"/>
          </ac:spMkLst>
        </pc:spChg>
        <pc:spChg chg="mod">
          <ac:chgData name="Mahi Uddin" userId="e12d8e31e8d791c6" providerId="LiveId" clId="{BE3623FE-C38B-4422-AD68-9C41709B524A}" dt="2020-07-11T13:41:13.830" v="5202" actId="1036"/>
          <ac:spMkLst>
            <pc:docMk/>
            <pc:sldMk cId="1711133353" sldId="293"/>
            <ac:spMk id="7" creationId="{813748E1-6578-411D-8CB2-31FB5CC9BA22}"/>
          </ac:spMkLst>
        </pc:spChg>
        <pc:spChg chg="mod">
          <ac:chgData name="Mahi Uddin" userId="e12d8e31e8d791c6" providerId="LiveId" clId="{BE3623FE-C38B-4422-AD68-9C41709B524A}" dt="2020-07-11T13:44:30.272" v="5230" actId="13822"/>
          <ac:spMkLst>
            <pc:docMk/>
            <pc:sldMk cId="1711133353" sldId="293"/>
            <ac:spMk id="13" creationId="{D91B2BAF-2D93-4D3B-B395-06075532E911}"/>
          </ac:spMkLst>
        </pc:spChg>
        <pc:spChg chg="mod">
          <ac:chgData name="Mahi Uddin" userId="e12d8e31e8d791c6" providerId="LiveId" clId="{BE3623FE-C38B-4422-AD68-9C41709B524A}" dt="2020-07-11T13:38:58.753" v="5128" actId="1035"/>
          <ac:spMkLst>
            <pc:docMk/>
            <pc:sldMk cId="1711133353" sldId="293"/>
            <ac:spMk id="14" creationId="{6543EF9B-2B7F-4A19-BD95-88F5F57F0B67}"/>
          </ac:spMkLst>
        </pc:spChg>
        <pc:spChg chg="mod">
          <ac:chgData name="Mahi Uddin" userId="e12d8e31e8d791c6" providerId="LiveId" clId="{BE3623FE-C38B-4422-AD68-9C41709B524A}" dt="2020-07-11T13:38:58.753" v="5128" actId="1035"/>
          <ac:spMkLst>
            <pc:docMk/>
            <pc:sldMk cId="1711133353" sldId="293"/>
            <ac:spMk id="15" creationId="{D30670FB-D039-4196-BCF2-7CDD35507E43}"/>
          </ac:spMkLst>
        </pc:spChg>
        <pc:spChg chg="mod">
          <ac:chgData name="Mahi Uddin" userId="e12d8e31e8d791c6" providerId="LiveId" clId="{BE3623FE-C38B-4422-AD68-9C41709B524A}" dt="2020-07-11T13:38:58.753" v="5128" actId="1035"/>
          <ac:spMkLst>
            <pc:docMk/>
            <pc:sldMk cId="1711133353" sldId="293"/>
            <ac:spMk id="16" creationId="{0BF9F293-8588-4E12-9964-90F91D046BCF}"/>
          </ac:spMkLst>
        </pc:spChg>
        <pc:spChg chg="mod">
          <ac:chgData name="Mahi Uddin" userId="e12d8e31e8d791c6" providerId="LiveId" clId="{BE3623FE-C38B-4422-AD68-9C41709B524A}" dt="2020-07-11T13:39:08.660" v="5133" actId="1036"/>
          <ac:spMkLst>
            <pc:docMk/>
            <pc:sldMk cId="1711133353" sldId="293"/>
            <ac:spMk id="17" creationId="{D21BD845-0631-4CB3-B7FF-929872C6AD6E}"/>
          </ac:spMkLst>
        </pc:spChg>
        <pc:spChg chg="add del mod">
          <ac:chgData name="Mahi Uddin" userId="e12d8e31e8d791c6" providerId="LiveId" clId="{BE3623FE-C38B-4422-AD68-9C41709B524A}" dt="2020-07-11T13:39:59.203" v="5183" actId="478"/>
          <ac:spMkLst>
            <pc:docMk/>
            <pc:sldMk cId="1711133353" sldId="293"/>
            <ac:spMk id="18" creationId="{10BCDAED-FF3C-4725-BA36-70524790244D}"/>
          </ac:spMkLst>
        </pc:spChg>
        <pc:spChg chg="mod">
          <ac:chgData name="Mahi Uddin" userId="e12d8e31e8d791c6" providerId="LiveId" clId="{BE3623FE-C38B-4422-AD68-9C41709B524A}" dt="2020-07-11T13:40:35.970" v="5190" actId="14100"/>
          <ac:spMkLst>
            <pc:docMk/>
            <pc:sldMk cId="1711133353" sldId="293"/>
            <ac:spMk id="19" creationId="{191FC1D6-D31F-49BC-B98A-F45C9CA9D1DA}"/>
          </ac:spMkLst>
        </pc:spChg>
        <pc:spChg chg="del mod">
          <ac:chgData name="Mahi Uddin" userId="e12d8e31e8d791c6" providerId="LiveId" clId="{BE3623FE-C38B-4422-AD68-9C41709B524A}" dt="2020-07-11T13:39:17.510" v="5135" actId="478"/>
          <ac:spMkLst>
            <pc:docMk/>
            <pc:sldMk cId="1711133353" sldId="293"/>
            <ac:spMk id="20" creationId="{7DE82BEC-B74D-4568-A2F7-FFAD393B44F6}"/>
          </ac:spMkLst>
        </pc:spChg>
        <pc:spChg chg="add del mod">
          <ac:chgData name="Mahi Uddin" userId="e12d8e31e8d791c6" providerId="LiveId" clId="{BE3623FE-C38B-4422-AD68-9C41709B524A}" dt="2020-07-11T13:28:25.904" v="4824" actId="207"/>
          <ac:spMkLst>
            <pc:docMk/>
            <pc:sldMk cId="1711133353" sldId="293"/>
            <ac:spMk id="21" creationId="{5C400F12-D8BF-40E9-982E-21EEEE6B43E1}"/>
          </ac:spMkLst>
        </pc:spChg>
        <pc:graphicFrameChg chg="mod modGraphic">
          <ac:chgData name="Mahi Uddin" userId="e12d8e31e8d791c6" providerId="LiveId" clId="{BE3623FE-C38B-4422-AD68-9C41709B524A}" dt="2020-07-11T13:43:46.025" v="5221" actId="1076"/>
          <ac:graphicFrameMkLst>
            <pc:docMk/>
            <pc:sldMk cId="1711133353" sldId="293"/>
            <ac:graphicFrameMk id="2" creationId="{B8DB7F62-A8A1-4F96-8468-C83516669154}"/>
          </ac:graphicFrameMkLst>
        </pc:graphicFrameChg>
        <pc:cxnChg chg="mod">
          <ac:chgData name="Mahi Uddin" userId="e12d8e31e8d791c6" providerId="LiveId" clId="{BE3623FE-C38B-4422-AD68-9C41709B524A}" dt="2020-07-11T13:44:13.529" v="5228" actId="1035"/>
          <ac:cxnSpMkLst>
            <pc:docMk/>
            <pc:sldMk cId="1711133353" sldId="293"/>
            <ac:cxnSpMk id="6" creationId="{738FAA46-F2B8-42F2-8AB3-8F6C198309B2}"/>
          </ac:cxnSpMkLst>
        </pc:cxnChg>
        <pc:cxnChg chg="mod">
          <ac:chgData name="Mahi Uddin" userId="e12d8e31e8d791c6" providerId="LiveId" clId="{BE3623FE-C38B-4422-AD68-9C41709B524A}" dt="2020-07-11T13:44:15.434" v="5229" actId="1035"/>
          <ac:cxnSpMkLst>
            <pc:docMk/>
            <pc:sldMk cId="1711133353" sldId="293"/>
            <ac:cxnSpMk id="12" creationId="{A908581E-92BB-4AE8-A9F4-60D07E880389}"/>
          </ac:cxnSpMkLst>
        </pc:cxnChg>
      </pc:sldChg>
      <pc:sldChg chg="addSp modSp new mod modTransition">
        <pc:chgData name="Mahi Uddin" userId="e12d8e31e8d791c6" providerId="LiveId" clId="{BE3623FE-C38B-4422-AD68-9C41709B524A}" dt="2020-07-11T13:46:31.795" v="5245"/>
        <pc:sldMkLst>
          <pc:docMk/>
          <pc:sldMk cId="323913349" sldId="294"/>
        </pc:sldMkLst>
        <pc:picChg chg="add mod">
          <ac:chgData name="Mahi Uddin" userId="e12d8e31e8d791c6" providerId="LiveId" clId="{BE3623FE-C38B-4422-AD68-9C41709B524A}" dt="2020-07-11T13:46:19.888" v="5244" actId="14100"/>
          <ac:picMkLst>
            <pc:docMk/>
            <pc:sldMk cId="323913349" sldId="294"/>
            <ac:picMk id="3" creationId="{8DE71CBA-FB1D-42F6-BACE-394079DBA26C}"/>
          </ac:picMkLst>
        </pc:picChg>
      </pc:sldChg>
      <pc:sldMasterChg chg="del delSldLayout">
        <pc:chgData name="Mahi Uddin" userId="e12d8e31e8d791c6" providerId="LiveId" clId="{BE3623FE-C38B-4422-AD68-9C41709B524A}" dt="2020-07-11T10:42:00.048" v="1695" actId="47"/>
        <pc:sldMasterMkLst>
          <pc:docMk/>
          <pc:sldMasterMk cId="2740932454" sldId="2147484438"/>
        </pc:sldMasterMkLst>
        <pc:sldLayoutChg chg="del">
          <pc:chgData name="Mahi Uddin" userId="e12d8e31e8d791c6" providerId="LiveId" clId="{BE3623FE-C38B-4422-AD68-9C41709B524A}" dt="2020-07-11T10:42:00.048" v="1695" actId="47"/>
          <pc:sldLayoutMkLst>
            <pc:docMk/>
            <pc:sldMasterMk cId="2740932454" sldId="2147484438"/>
            <pc:sldLayoutMk cId="4131910017" sldId="2147484439"/>
          </pc:sldLayoutMkLst>
        </pc:sldLayoutChg>
        <pc:sldLayoutChg chg="del">
          <pc:chgData name="Mahi Uddin" userId="e12d8e31e8d791c6" providerId="LiveId" clId="{BE3623FE-C38B-4422-AD68-9C41709B524A}" dt="2020-07-11T10:42:00.048" v="1695" actId="47"/>
          <pc:sldLayoutMkLst>
            <pc:docMk/>
            <pc:sldMasterMk cId="2740932454" sldId="2147484438"/>
            <pc:sldLayoutMk cId="3865312211" sldId="2147484440"/>
          </pc:sldLayoutMkLst>
        </pc:sldLayoutChg>
        <pc:sldLayoutChg chg="del">
          <pc:chgData name="Mahi Uddin" userId="e12d8e31e8d791c6" providerId="LiveId" clId="{BE3623FE-C38B-4422-AD68-9C41709B524A}" dt="2020-07-11T10:42:00.048" v="1695" actId="47"/>
          <pc:sldLayoutMkLst>
            <pc:docMk/>
            <pc:sldMasterMk cId="2740932454" sldId="2147484438"/>
            <pc:sldLayoutMk cId="781220459" sldId="2147484441"/>
          </pc:sldLayoutMkLst>
        </pc:sldLayoutChg>
        <pc:sldLayoutChg chg="del">
          <pc:chgData name="Mahi Uddin" userId="e12d8e31e8d791c6" providerId="LiveId" clId="{BE3623FE-C38B-4422-AD68-9C41709B524A}" dt="2020-07-11T10:42:00.048" v="1695" actId="47"/>
          <pc:sldLayoutMkLst>
            <pc:docMk/>
            <pc:sldMasterMk cId="2740932454" sldId="2147484438"/>
            <pc:sldLayoutMk cId="3115289017" sldId="2147484442"/>
          </pc:sldLayoutMkLst>
        </pc:sldLayoutChg>
        <pc:sldLayoutChg chg="del">
          <pc:chgData name="Mahi Uddin" userId="e12d8e31e8d791c6" providerId="LiveId" clId="{BE3623FE-C38B-4422-AD68-9C41709B524A}" dt="2020-07-11T10:42:00.048" v="1695" actId="47"/>
          <pc:sldLayoutMkLst>
            <pc:docMk/>
            <pc:sldMasterMk cId="2740932454" sldId="2147484438"/>
            <pc:sldLayoutMk cId="2842655801" sldId="2147484443"/>
          </pc:sldLayoutMkLst>
        </pc:sldLayoutChg>
        <pc:sldLayoutChg chg="del">
          <pc:chgData name="Mahi Uddin" userId="e12d8e31e8d791c6" providerId="LiveId" clId="{BE3623FE-C38B-4422-AD68-9C41709B524A}" dt="2020-07-11T10:42:00.048" v="1695" actId="47"/>
          <pc:sldLayoutMkLst>
            <pc:docMk/>
            <pc:sldMasterMk cId="2740932454" sldId="2147484438"/>
            <pc:sldLayoutMk cId="1370391417" sldId="2147484444"/>
          </pc:sldLayoutMkLst>
        </pc:sldLayoutChg>
        <pc:sldLayoutChg chg="del">
          <pc:chgData name="Mahi Uddin" userId="e12d8e31e8d791c6" providerId="LiveId" clId="{BE3623FE-C38B-4422-AD68-9C41709B524A}" dt="2020-07-11T10:42:00.048" v="1695" actId="47"/>
          <pc:sldLayoutMkLst>
            <pc:docMk/>
            <pc:sldMasterMk cId="2740932454" sldId="2147484438"/>
            <pc:sldLayoutMk cId="3673258178" sldId="2147484445"/>
          </pc:sldLayoutMkLst>
        </pc:sldLayoutChg>
        <pc:sldLayoutChg chg="del">
          <pc:chgData name="Mahi Uddin" userId="e12d8e31e8d791c6" providerId="LiveId" clId="{BE3623FE-C38B-4422-AD68-9C41709B524A}" dt="2020-07-11T10:42:00.048" v="1695" actId="47"/>
          <pc:sldLayoutMkLst>
            <pc:docMk/>
            <pc:sldMasterMk cId="2740932454" sldId="2147484438"/>
            <pc:sldLayoutMk cId="652501440" sldId="2147484446"/>
          </pc:sldLayoutMkLst>
        </pc:sldLayoutChg>
        <pc:sldLayoutChg chg="del">
          <pc:chgData name="Mahi Uddin" userId="e12d8e31e8d791c6" providerId="LiveId" clId="{BE3623FE-C38B-4422-AD68-9C41709B524A}" dt="2020-07-11T10:42:00.048" v="1695" actId="47"/>
          <pc:sldLayoutMkLst>
            <pc:docMk/>
            <pc:sldMasterMk cId="2740932454" sldId="2147484438"/>
            <pc:sldLayoutMk cId="2687215378" sldId="2147484447"/>
          </pc:sldLayoutMkLst>
        </pc:sldLayoutChg>
        <pc:sldLayoutChg chg="del">
          <pc:chgData name="Mahi Uddin" userId="e12d8e31e8d791c6" providerId="LiveId" clId="{BE3623FE-C38B-4422-AD68-9C41709B524A}" dt="2020-07-11T10:42:00.048" v="1695" actId="47"/>
          <pc:sldLayoutMkLst>
            <pc:docMk/>
            <pc:sldMasterMk cId="2740932454" sldId="2147484438"/>
            <pc:sldLayoutMk cId="1239286094" sldId="2147484448"/>
          </pc:sldLayoutMkLst>
        </pc:sldLayoutChg>
        <pc:sldLayoutChg chg="del">
          <pc:chgData name="Mahi Uddin" userId="e12d8e31e8d791c6" providerId="LiveId" clId="{BE3623FE-C38B-4422-AD68-9C41709B524A}" dt="2020-07-11T10:42:00.048" v="1695" actId="47"/>
          <pc:sldLayoutMkLst>
            <pc:docMk/>
            <pc:sldMasterMk cId="2740932454" sldId="2147484438"/>
            <pc:sldLayoutMk cId="2778656567" sldId="2147484449"/>
          </pc:sldLayoutMkLst>
        </pc:sldLayoutChg>
        <pc:sldLayoutChg chg="del">
          <pc:chgData name="Mahi Uddin" userId="e12d8e31e8d791c6" providerId="LiveId" clId="{BE3623FE-C38B-4422-AD68-9C41709B524A}" dt="2020-07-11T10:42:00.048" v="1695" actId="47"/>
          <pc:sldLayoutMkLst>
            <pc:docMk/>
            <pc:sldMasterMk cId="2740932454" sldId="2147484438"/>
            <pc:sldLayoutMk cId="53189404" sldId="2147484450"/>
          </pc:sldLayoutMkLst>
        </pc:sldLayoutChg>
        <pc:sldLayoutChg chg="del">
          <pc:chgData name="Mahi Uddin" userId="e12d8e31e8d791c6" providerId="LiveId" clId="{BE3623FE-C38B-4422-AD68-9C41709B524A}" dt="2020-07-11T10:42:00.048" v="1695" actId="47"/>
          <pc:sldLayoutMkLst>
            <pc:docMk/>
            <pc:sldMasterMk cId="2740932454" sldId="2147484438"/>
            <pc:sldLayoutMk cId="2749339807" sldId="2147484451"/>
          </pc:sldLayoutMkLst>
        </pc:sldLayoutChg>
        <pc:sldLayoutChg chg="del">
          <pc:chgData name="Mahi Uddin" userId="e12d8e31e8d791c6" providerId="LiveId" clId="{BE3623FE-C38B-4422-AD68-9C41709B524A}" dt="2020-07-11T10:42:00.048" v="1695" actId="47"/>
          <pc:sldLayoutMkLst>
            <pc:docMk/>
            <pc:sldMasterMk cId="2740932454" sldId="2147484438"/>
            <pc:sldLayoutMk cId="3950428207" sldId="2147484452"/>
          </pc:sldLayoutMkLst>
        </pc:sldLayoutChg>
        <pc:sldLayoutChg chg="del">
          <pc:chgData name="Mahi Uddin" userId="e12d8e31e8d791c6" providerId="LiveId" clId="{BE3623FE-C38B-4422-AD68-9C41709B524A}" dt="2020-07-11T10:42:00.048" v="1695" actId="47"/>
          <pc:sldLayoutMkLst>
            <pc:docMk/>
            <pc:sldMasterMk cId="2740932454" sldId="2147484438"/>
            <pc:sldLayoutMk cId="2211247104" sldId="2147484453"/>
          </pc:sldLayoutMkLst>
        </pc:sldLayoutChg>
        <pc:sldLayoutChg chg="del">
          <pc:chgData name="Mahi Uddin" userId="e12d8e31e8d791c6" providerId="LiveId" clId="{BE3623FE-C38B-4422-AD68-9C41709B524A}" dt="2020-07-11T10:42:00.048" v="1695" actId="47"/>
          <pc:sldLayoutMkLst>
            <pc:docMk/>
            <pc:sldMasterMk cId="2740932454" sldId="2147484438"/>
            <pc:sldLayoutMk cId="1552988654" sldId="2147484454"/>
          </pc:sldLayoutMkLst>
        </pc:sldLayoutChg>
        <pc:sldLayoutChg chg="del">
          <pc:chgData name="Mahi Uddin" userId="e12d8e31e8d791c6" providerId="LiveId" clId="{BE3623FE-C38B-4422-AD68-9C41709B524A}" dt="2020-07-11T10:42:00.048" v="1695" actId="47"/>
          <pc:sldLayoutMkLst>
            <pc:docMk/>
            <pc:sldMasterMk cId="2740932454" sldId="2147484438"/>
            <pc:sldLayoutMk cId="436874867" sldId="2147484455"/>
          </pc:sldLayoutMkLst>
        </pc:sldLayoutChg>
      </pc:sldMasterChg>
      <pc:sldMasterChg chg="del delSldLayout">
        <pc:chgData name="Mahi Uddin" userId="e12d8e31e8d791c6" providerId="LiveId" clId="{BE3623FE-C38B-4422-AD68-9C41709B524A}" dt="2020-07-11T13:25:39.021" v="4745" actId="47"/>
        <pc:sldMasterMkLst>
          <pc:docMk/>
          <pc:sldMasterMk cId="3842591046" sldId="2147484623"/>
        </pc:sldMasterMkLst>
        <pc:sldLayoutChg chg="del">
          <pc:chgData name="Mahi Uddin" userId="e12d8e31e8d791c6" providerId="LiveId" clId="{BE3623FE-C38B-4422-AD68-9C41709B524A}" dt="2020-07-11T13:25:39.021" v="4745" actId="47"/>
          <pc:sldLayoutMkLst>
            <pc:docMk/>
            <pc:sldMasterMk cId="3842591046" sldId="2147484623"/>
            <pc:sldLayoutMk cId="2664805054" sldId="2147484624"/>
          </pc:sldLayoutMkLst>
        </pc:sldLayoutChg>
        <pc:sldLayoutChg chg="del">
          <pc:chgData name="Mahi Uddin" userId="e12d8e31e8d791c6" providerId="LiveId" clId="{BE3623FE-C38B-4422-AD68-9C41709B524A}" dt="2020-07-11T13:25:39.021" v="4745" actId="47"/>
          <pc:sldLayoutMkLst>
            <pc:docMk/>
            <pc:sldMasterMk cId="3842591046" sldId="2147484623"/>
            <pc:sldLayoutMk cId="3293843586" sldId="2147484625"/>
          </pc:sldLayoutMkLst>
        </pc:sldLayoutChg>
        <pc:sldLayoutChg chg="del">
          <pc:chgData name="Mahi Uddin" userId="e12d8e31e8d791c6" providerId="LiveId" clId="{BE3623FE-C38B-4422-AD68-9C41709B524A}" dt="2020-07-11T13:25:39.021" v="4745" actId="47"/>
          <pc:sldLayoutMkLst>
            <pc:docMk/>
            <pc:sldMasterMk cId="3842591046" sldId="2147484623"/>
            <pc:sldLayoutMk cId="2067693242" sldId="2147484626"/>
          </pc:sldLayoutMkLst>
        </pc:sldLayoutChg>
        <pc:sldLayoutChg chg="del">
          <pc:chgData name="Mahi Uddin" userId="e12d8e31e8d791c6" providerId="LiveId" clId="{BE3623FE-C38B-4422-AD68-9C41709B524A}" dt="2020-07-11T13:25:39.021" v="4745" actId="47"/>
          <pc:sldLayoutMkLst>
            <pc:docMk/>
            <pc:sldMasterMk cId="3842591046" sldId="2147484623"/>
            <pc:sldLayoutMk cId="132188600" sldId="2147484627"/>
          </pc:sldLayoutMkLst>
        </pc:sldLayoutChg>
        <pc:sldLayoutChg chg="del">
          <pc:chgData name="Mahi Uddin" userId="e12d8e31e8d791c6" providerId="LiveId" clId="{BE3623FE-C38B-4422-AD68-9C41709B524A}" dt="2020-07-11T13:25:39.021" v="4745" actId="47"/>
          <pc:sldLayoutMkLst>
            <pc:docMk/>
            <pc:sldMasterMk cId="3842591046" sldId="2147484623"/>
            <pc:sldLayoutMk cId="163875686" sldId="2147484628"/>
          </pc:sldLayoutMkLst>
        </pc:sldLayoutChg>
        <pc:sldLayoutChg chg="del">
          <pc:chgData name="Mahi Uddin" userId="e12d8e31e8d791c6" providerId="LiveId" clId="{BE3623FE-C38B-4422-AD68-9C41709B524A}" dt="2020-07-11T13:25:39.021" v="4745" actId="47"/>
          <pc:sldLayoutMkLst>
            <pc:docMk/>
            <pc:sldMasterMk cId="3842591046" sldId="2147484623"/>
            <pc:sldLayoutMk cId="1700233276" sldId="2147484629"/>
          </pc:sldLayoutMkLst>
        </pc:sldLayoutChg>
        <pc:sldLayoutChg chg="del">
          <pc:chgData name="Mahi Uddin" userId="e12d8e31e8d791c6" providerId="LiveId" clId="{BE3623FE-C38B-4422-AD68-9C41709B524A}" dt="2020-07-11T13:25:39.021" v="4745" actId="47"/>
          <pc:sldLayoutMkLst>
            <pc:docMk/>
            <pc:sldMasterMk cId="3842591046" sldId="2147484623"/>
            <pc:sldLayoutMk cId="51072241" sldId="2147484630"/>
          </pc:sldLayoutMkLst>
        </pc:sldLayoutChg>
        <pc:sldLayoutChg chg="del">
          <pc:chgData name="Mahi Uddin" userId="e12d8e31e8d791c6" providerId="LiveId" clId="{BE3623FE-C38B-4422-AD68-9C41709B524A}" dt="2020-07-11T13:25:39.021" v="4745" actId="47"/>
          <pc:sldLayoutMkLst>
            <pc:docMk/>
            <pc:sldMasterMk cId="3842591046" sldId="2147484623"/>
            <pc:sldLayoutMk cId="52544269" sldId="2147484631"/>
          </pc:sldLayoutMkLst>
        </pc:sldLayoutChg>
        <pc:sldLayoutChg chg="del">
          <pc:chgData name="Mahi Uddin" userId="e12d8e31e8d791c6" providerId="LiveId" clId="{BE3623FE-C38B-4422-AD68-9C41709B524A}" dt="2020-07-11T13:25:39.021" v="4745" actId="47"/>
          <pc:sldLayoutMkLst>
            <pc:docMk/>
            <pc:sldMasterMk cId="3842591046" sldId="2147484623"/>
            <pc:sldLayoutMk cId="2681214472" sldId="2147484632"/>
          </pc:sldLayoutMkLst>
        </pc:sldLayoutChg>
        <pc:sldLayoutChg chg="del">
          <pc:chgData name="Mahi Uddin" userId="e12d8e31e8d791c6" providerId="LiveId" clId="{BE3623FE-C38B-4422-AD68-9C41709B524A}" dt="2020-07-11T13:25:39.021" v="4745" actId="47"/>
          <pc:sldLayoutMkLst>
            <pc:docMk/>
            <pc:sldMasterMk cId="3842591046" sldId="2147484623"/>
            <pc:sldLayoutMk cId="3150732594" sldId="2147484633"/>
          </pc:sldLayoutMkLst>
        </pc:sldLayoutChg>
        <pc:sldLayoutChg chg="del">
          <pc:chgData name="Mahi Uddin" userId="e12d8e31e8d791c6" providerId="LiveId" clId="{BE3623FE-C38B-4422-AD68-9C41709B524A}" dt="2020-07-11T13:25:39.021" v="4745" actId="47"/>
          <pc:sldLayoutMkLst>
            <pc:docMk/>
            <pc:sldMasterMk cId="3842591046" sldId="2147484623"/>
            <pc:sldLayoutMk cId="3827519675" sldId="2147484634"/>
          </pc:sldLayoutMkLst>
        </pc:sldLayoutChg>
      </pc:sldMasterChg>
      <pc:sldMasterChg chg="del delSldLayout">
        <pc:chgData name="Mahi Uddin" userId="e12d8e31e8d791c6" providerId="LiveId" clId="{BE3623FE-C38B-4422-AD68-9C41709B524A}" dt="2020-07-11T13:45:05.505" v="5238" actId="47"/>
        <pc:sldMasterMkLst>
          <pc:docMk/>
          <pc:sldMasterMk cId="1566197551" sldId="2147484635"/>
        </pc:sldMasterMkLst>
        <pc:sldLayoutChg chg="del">
          <pc:chgData name="Mahi Uddin" userId="e12d8e31e8d791c6" providerId="LiveId" clId="{BE3623FE-C38B-4422-AD68-9C41709B524A}" dt="2020-07-11T13:45:05.505" v="5238" actId="47"/>
          <pc:sldLayoutMkLst>
            <pc:docMk/>
            <pc:sldMasterMk cId="1566197551" sldId="2147484635"/>
            <pc:sldLayoutMk cId="2864663" sldId="2147484636"/>
          </pc:sldLayoutMkLst>
        </pc:sldLayoutChg>
        <pc:sldLayoutChg chg="del">
          <pc:chgData name="Mahi Uddin" userId="e12d8e31e8d791c6" providerId="LiveId" clId="{BE3623FE-C38B-4422-AD68-9C41709B524A}" dt="2020-07-11T13:45:05.505" v="5238" actId="47"/>
          <pc:sldLayoutMkLst>
            <pc:docMk/>
            <pc:sldMasterMk cId="1566197551" sldId="2147484635"/>
            <pc:sldLayoutMk cId="3652898613" sldId="2147484637"/>
          </pc:sldLayoutMkLst>
        </pc:sldLayoutChg>
        <pc:sldLayoutChg chg="del">
          <pc:chgData name="Mahi Uddin" userId="e12d8e31e8d791c6" providerId="LiveId" clId="{BE3623FE-C38B-4422-AD68-9C41709B524A}" dt="2020-07-11T13:45:05.505" v="5238" actId="47"/>
          <pc:sldLayoutMkLst>
            <pc:docMk/>
            <pc:sldMasterMk cId="1566197551" sldId="2147484635"/>
            <pc:sldLayoutMk cId="1445992609" sldId="2147484638"/>
          </pc:sldLayoutMkLst>
        </pc:sldLayoutChg>
        <pc:sldLayoutChg chg="del">
          <pc:chgData name="Mahi Uddin" userId="e12d8e31e8d791c6" providerId="LiveId" clId="{BE3623FE-C38B-4422-AD68-9C41709B524A}" dt="2020-07-11T13:45:05.505" v="5238" actId="47"/>
          <pc:sldLayoutMkLst>
            <pc:docMk/>
            <pc:sldMasterMk cId="1566197551" sldId="2147484635"/>
            <pc:sldLayoutMk cId="1577921670" sldId="2147484639"/>
          </pc:sldLayoutMkLst>
        </pc:sldLayoutChg>
        <pc:sldLayoutChg chg="del">
          <pc:chgData name="Mahi Uddin" userId="e12d8e31e8d791c6" providerId="LiveId" clId="{BE3623FE-C38B-4422-AD68-9C41709B524A}" dt="2020-07-11T13:45:05.505" v="5238" actId="47"/>
          <pc:sldLayoutMkLst>
            <pc:docMk/>
            <pc:sldMasterMk cId="1566197551" sldId="2147484635"/>
            <pc:sldLayoutMk cId="3310786360" sldId="2147484640"/>
          </pc:sldLayoutMkLst>
        </pc:sldLayoutChg>
        <pc:sldLayoutChg chg="del">
          <pc:chgData name="Mahi Uddin" userId="e12d8e31e8d791c6" providerId="LiveId" clId="{BE3623FE-C38B-4422-AD68-9C41709B524A}" dt="2020-07-11T13:45:05.505" v="5238" actId="47"/>
          <pc:sldLayoutMkLst>
            <pc:docMk/>
            <pc:sldMasterMk cId="1566197551" sldId="2147484635"/>
            <pc:sldLayoutMk cId="1107140072" sldId="2147484641"/>
          </pc:sldLayoutMkLst>
        </pc:sldLayoutChg>
        <pc:sldLayoutChg chg="del">
          <pc:chgData name="Mahi Uddin" userId="e12d8e31e8d791c6" providerId="LiveId" clId="{BE3623FE-C38B-4422-AD68-9C41709B524A}" dt="2020-07-11T13:45:05.505" v="5238" actId="47"/>
          <pc:sldLayoutMkLst>
            <pc:docMk/>
            <pc:sldMasterMk cId="1566197551" sldId="2147484635"/>
            <pc:sldLayoutMk cId="2809594052" sldId="2147484642"/>
          </pc:sldLayoutMkLst>
        </pc:sldLayoutChg>
        <pc:sldLayoutChg chg="del">
          <pc:chgData name="Mahi Uddin" userId="e12d8e31e8d791c6" providerId="LiveId" clId="{BE3623FE-C38B-4422-AD68-9C41709B524A}" dt="2020-07-11T13:45:05.505" v="5238" actId="47"/>
          <pc:sldLayoutMkLst>
            <pc:docMk/>
            <pc:sldMasterMk cId="1566197551" sldId="2147484635"/>
            <pc:sldLayoutMk cId="488197605" sldId="2147484643"/>
          </pc:sldLayoutMkLst>
        </pc:sldLayoutChg>
        <pc:sldLayoutChg chg="del">
          <pc:chgData name="Mahi Uddin" userId="e12d8e31e8d791c6" providerId="LiveId" clId="{BE3623FE-C38B-4422-AD68-9C41709B524A}" dt="2020-07-11T13:45:05.505" v="5238" actId="47"/>
          <pc:sldLayoutMkLst>
            <pc:docMk/>
            <pc:sldMasterMk cId="1566197551" sldId="2147484635"/>
            <pc:sldLayoutMk cId="770341165" sldId="2147484644"/>
          </pc:sldLayoutMkLst>
        </pc:sldLayoutChg>
        <pc:sldLayoutChg chg="del">
          <pc:chgData name="Mahi Uddin" userId="e12d8e31e8d791c6" providerId="LiveId" clId="{BE3623FE-C38B-4422-AD68-9C41709B524A}" dt="2020-07-11T13:45:05.505" v="5238" actId="47"/>
          <pc:sldLayoutMkLst>
            <pc:docMk/>
            <pc:sldMasterMk cId="1566197551" sldId="2147484635"/>
            <pc:sldLayoutMk cId="563578722" sldId="2147484645"/>
          </pc:sldLayoutMkLst>
        </pc:sldLayoutChg>
        <pc:sldLayoutChg chg="del">
          <pc:chgData name="Mahi Uddin" userId="e12d8e31e8d791c6" providerId="LiveId" clId="{BE3623FE-C38B-4422-AD68-9C41709B524A}" dt="2020-07-11T13:45:05.505" v="5238" actId="47"/>
          <pc:sldLayoutMkLst>
            <pc:docMk/>
            <pc:sldMasterMk cId="1566197551" sldId="2147484635"/>
            <pc:sldLayoutMk cId="1632471618" sldId="2147484646"/>
          </pc:sldLayoutMkLst>
        </pc:sldLayoutChg>
      </pc:sldMasterChg>
      <pc:sldMasterChg chg="modTransition modSldLayout">
        <pc:chgData name="Mahi Uddin" userId="e12d8e31e8d791c6" providerId="LiveId" clId="{BE3623FE-C38B-4422-AD68-9C41709B524A}" dt="2020-07-11T10:42:45.013" v="1735"/>
        <pc:sldMasterMkLst>
          <pc:docMk/>
          <pc:sldMasterMk cId="3842276334" sldId="2147484784"/>
        </pc:sldMasterMkLst>
        <pc:sldLayoutChg chg="modTransition">
          <pc:chgData name="Mahi Uddin" userId="e12d8e31e8d791c6" providerId="LiveId" clId="{BE3623FE-C38B-4422-AD68-9C41709B524A}" dt="2020-07-11T10:42:45.013" v="1735"/>
          <pc:sldLayoutMkLst>
            <pc:docMk/>
            <pc:sldMasterMk cId="3842276334" sldId="2147484784"/>
            <pc:sldLayoutMk cId="1357428263" sldId="2147484785"/>
          </pc:sldLayoutMkLst>
        </pc:sldLayoutChg>
        <pc:sldLayoutChg chg="modTransition">
          <pc:chgData name="Mahi Uddin" userId="e12d8e31e8d791c6" providerId="LiveId" clId="{BE3623FE-C38B-4422-AD68-9C41709B524A}" dt="2020-07-11T10:42:45.013" v="1735"/>
          <pc:sldLayoutMkLst>
            <pc:docMk/>
            <pc:sldMasterMk cId="3842276334" sldId="2147484784"/>
            <pc:sldLayoutMk cId="2119144296" sldId="2147484786"/>
          </pc:sldLayoutMkLst>
        </pc:sldLayoutChg>
        <pc:sldLayoutChg chg="modTransition">
          <pc:chgData name="Mahi Uddin" userId="e12d8e31e8d791c6" providerId="LiveId" clId="{BE3623FE-C38B-4422-AD68-9C41709B524A}" dt="2020-07-11T10:42:45.013" v="1735"/>
          <pc:sldLayoutMkLst>
            <pc:docMk/>
            <pc:sldMasterMk cId="3842276334" sldId="2147484784"/>
            <pc:sldLayoutMk cId="4162704652" sldId="2147484787"/>
          </pc:sldLayoutMkLst>
        </pc:sldLayoutChg>
        <pc:sldLayoutChg chg="modTransition">
          <pc:chgData name="Mahi Uddin" userId="e12d8e31e8d791c6" providerId="LiveId" clId="{BE3623FE-C38B-4422-AD68-9C41709B524A}" dt="2020-07-11T10:42:45.013" v="1735"/>
          <pc:sldLayoutMkLst>
            <pc:docMk/>
            <pc:sldMasterMk cId="3842276334" sldId="2147484784"/>
            <pc:sldLayoutMk cId="1996750393" sldId="2147484788"/>
          </pc:sldLayoutMkLst>
        </pc:sldLayoutChg>
        <pc:sldLayoutChg chg="modTransition">
          <pc:chgData name="Mahi Uddin" userId="e12d8e31e8d791c6" providerId="LiveId" clId="{BE3623FE-C38B-4422-AD68-9C41709B524A}" dt="2020-07-11T10:42:45.013" v="1735"/>
          <pc:sldLayoutMkLst>
            <pc:docMk/>
            <pc:sldMasterMk cId="3842276334" sldId="2147484784"/>
            <pc:sldLayoutMk cId="1836029191" sldId="2147484790"/>
          </pc:sldLayoutMkLst>
        </pc:sldLayoutChg>
        <pc:sldLayoutChg chg="modTransition">
          <pc:chgData name="Mahi Uddin" userId="e12d8e31e8d791c6" providerId="LiveId" clId="{BE3623FE-C38B-4422-AD68-9C41709B524A}" dt="2020-07-11T10:42:45.013" v="1735"/>
          <pc:sldLayoutMkLst>
            <pc:docMk/>
            <pc:sldMasterMk cId="3842276334" sldId="2147484784"/>
            <pc:sldLayoutMk cId="1332807636" sldId="2147484791"/>
          </pc:sldLayoutMkLst>
        </pc:sldLayoutChg>
        <pc:sldLayoutChg chg="modTransition">
          <pc:chgData name="Mahi Uddin" userId="e12d8e31e8d791c6" providerId="LiveId" clId="{BE3623FE-C38B-4422-AD68-9C41709B524A}" dt="2020-07-11T10:42:45.013" v="1735"/>
          <pc:sldLayoutMkLst>
            <pc:docMk/>
            <pc:sldMasterMk cId="3842276334" sldId="2147484784"/>
            <pc:sldLayoutMk cId="4167467114" sldId="2147484792"/>
          </pc:sldLayoutMkLst>
        </pc:sldLayoutChg>
        <pc:sldLayoutChg chg="modTransition">
          <pc:chgData name="Mahi Uddin" userId="e12d8e31e8d791c6" providerId="LiveId" clId="{BE3623FE-C38B-4422-AD68-9C41709B524A}" dt="2020-07-11T10:42:45.013" v="1735"/>
          <pc:sldLayoutMkLst>
            <pc:docMk/>
            <pc:sldMasterMk cId="3842276334" sldId="2147484784"/>
            <pc:sldLayoutMk cId="4219232901" sldId="2147484793"/>
          </pc:sldLayoutMkLst>
        </pc:sldLayoutChg>
        <pc:sldLayoutChg chg="modTransition">
          <pc:chgData name="Mahi Uddin" userId="e12d8e31e8d791c6" providerId="LiveId" clId="{BE3623FE-C38B-4422-AD68-9C41709B524A}" dt="2020-07-11T10:42:45.013" v="1735"/>
          <pc:sldLayoutMkLst>
            <pc:docMk/>
            <pc:sldMasterMk cId="3842276334" sldId="2147484784"/>
            <pc:sldLayoutMk cId="4086972940" sldId="2147484794"/>
          </pc:sldLayoutMkLst>
        </pc:sldLayoutChg>
        <pc:sldLayoutChg chg="modTransition">
          <pc:chgData name="Mahi Uddin" userId="e12d8e31e8d791c6" providerId="LiveId" clId="{BE3623FE-C38B-4422-AD68-9C41709B524A}" dt="2020-07-11T10:42:45.013" v="1735"/>
          <pc:sldLayoutMkLst>
            <pc:docMk/>
            <pc:sldMasterMk cId="3842276334" sldId="2147484784"/>
            <pc:sldLayoutMk cId="3871532375" sldId="2147484795"/>
          </pc:sldLayoutMkLst>
        </pc:sldLayoutChg>
      </pc:sldMasterChg>
      <pc:sldMasterChg chg="modTransition modSldLayout">
        <pc:chgData name="Mahi Uddin" userId="e12d8e31e8d791c6" providerId="LiveId" clId="{BE3623FE-C38B-4422-AD68-9C41709B524A}" dt="2020-07-11T10:58:42.936" v="2511"/>
        <pc:sldMasterMkLst>
          <pc:docMk/>
          <pc:sldMasterMk cId="832682844" sldId="2147484796"/>
        </pc:sldMasterMkLst>
        <pc:sldLayoutChg chg="modTransition">
          <pc:chgData name="Mahi Uddin" userId="e12d8e31e8d791c6" providerId="LiveId" clId="{BE3623FE-C38B-4422-AD68-9C41709B524A}" dt="2020-07-11T10:58:42.936" v="2511"/>
          <pc:sldLayoutMkLst>
            <pc:docMk/>
            <pc:sldMasterMk cId="832682844" sldId="2147484796"/>
            <pc:sldLayoutMk cId="3021926584" sldId="2147484797"/>
          </pc:sldLayoutMkLst>
        </pc:sldLayoutChg>
        <pc:sldLayoutChg chg="modTransition">
          <pc:chgData name="Mahi Uddin" userId="e12d8e31e8d791c6" providerId="LiveId" clId="{BE3623FE-C38B-4422-AD68-9C41709B524A}" dt="2020-07-11T10:58:42.936" v="2511"/>
          <pc:sldLayoutMkLst>
            <pc:docMk/>
            <pc:sldMasterMk cId="832682844" sldId="2147484796"/>
            <pc:sldLayoutMk cId="614923344" sldId="2147484798"/>
          </pc:sldLayoutMkLst>
        </pc:sldLayoutChg>
        <pc:sldLayoutChg chg="modTransition">
          <pc:chgData name="Mahi Uddin" userId="e12d8e31e8d791c6" providerId="LiveId" clId="{BE3623FE-C38B-4422-AD68-9C41709B524A}" dt="2020-07-11T10:58:42.936" v="2511"/>
          <pc:sldLayoutMkLst>
            <pc:docMk/>
            <pc:sldMasterMk cId="832682844" sldId="2147484796"/>
            <pc:sldLayoutMk cId="1064086844" sldId="2147484799"/>
          </pc:sldLayoutMkLst>
        </pc:sldLayoutChg>
        <pc:sldLayoutChg chg="modTransition">
          <pc:chgData name="Mahi Uddin" userId="e12d8e31e8d791c6" providerId="LiveId" clId="{BE3623FE-C38B-4422-AD68-9C41709B524A}" dt="2020-07-11T10:58:42.936" v="2511"/>
          <pc:sldLayoutMkLst>
            <pc:docMk/>
            <pc:sldMasterMk cId="832682844" sldId="2147484796"/>
            <pc:sldLayoutMk cId="491376648" sldId="2147484800"/>
          </pc:sldLayoutMkLst>
        </pc:sldLayoutChg>
        <pc:sldLayoutChg chg="modTransition">
          <pc:chgData name="Mahi Uddin" userId="e12d8e31e8d791c6" providerId="LiveId" clId="{BE3623FE-C38B-4422-AD68-9C41709B524A}" dt="2020-07-11T10:58:42.936" v="2511"/>
          <pc:sldLayoutMkLst>
            <pc:docMk/>
            <pc:sldMasterMk cId="832682844" sldId="2147484796"/>
            <pc:sldLayoutMk cId="3121152634" sldId="2147484802"/>
          </pc:sldLayoutMkLst>
        </pc:sldLayoutChg>
        <pc:sldLayoutChg chg="modTransition">
          <pc:chgData name="Mahi Uddin" userId="e12d8e31e8d791c6" providerId="LiveId" clId="{BE3623FE-C38B-4422-AD68-9C41709B524A}" dt="2020-07-11T10:58:42.936" v="2511"/>
          <pc:sldLayoutMkLst>
            <pc:docMk/>
            <pc:sldMasterMk cId="832682844" sldId="2147484796"/>
            <pc:sldLayoutMk cId="3899367138" sldId="2147484803"/>
          </pc:sldLayoutMkLst>
        </pc:sldLayoutChg>
        <pc:sldLayoutChg chg="modTransition">
          <pc:chgData name="Mahi Uddin" userId="e12d8e31e8d791c6" providerId="LiveId" clId="{BE3623FE-C38B-4422-AD68-9C41709B524A}" dt="2020-07-11T10:58:42.936" v="2511"/>
          <pc:sldLayoutMkLst>
            <pc:docMk/>
            <pc:sldMasterMk cId="832682844" sldId="2147484796"/>
            <pc:sldLayoutMk cId="1150504009" sldId="2147484804"/>
          </pc:sldLayoutMkLst>
        </pc:sldLayoutChg>
        <pc:sldLayoutChg chg="modTransition">
          <pc:chgData name="Mahi Uddin" userId="e12d8e31e8d791c6" providerId="LiveId" clId="{BE3623FE-C38B-4422-AD68-9C41709B524A}" dt="2020-07-11T10:58:42.936" v="2511"/>
          <pc:sldLayoutMkLst>
            <pc:docMk/>
            <pc:sldMasterMk cId="832682844" sldId="2147484796"/>
            <pc:sldLayoutMk cId="4282722306" sldId="2147484805"/>
          </pc:sldLayoutMkLst>
        </pc:sldLayoutChg>
        <pc:sldLayoutChg chg="modTransition">
          <pc:chgData name="Mahi Uddin" userId="e12d8e31e8d791c6" providerId="LiveId" clId="{BE3623FE-C38B-4422-AD68-9C41709B524A}" dt="2020-07-11T10:58:42.936" v="2511"/>
          <pc:sldLayoutMkLst>
            <pc:docMk/>
            <pc:sldMasterMk cId="832682844" sldId="2147484796"/>
            <pc:sldLayoutMk cId="248435944" sldId="2147484806"/>
          </pc:sldLayoutMkLst>
        </pc:sldLayoutChg>
        <pc:sldLayoutChg chg="modTransition">
          <pc:chgData name="Mahi Uddin" userId="e12d8e31e8d791c6" providerId="LiveId" clId="{BE3623FE-C38B-4422-AD68-9C41709B524A}" dt="2020-07-11T10:58:42.936" v="2511"/>
          <pc:sldLayoutMkLst>
            <pc:docMk/>
            <pc:sldMasterMk cId="832682844" sldId="2147484796"/>
            <pc:sldLayoutMk cId="1645204744" sldId="2147484807"/>
          </pc:sldLayoutMkLst>
        </pc:sldLayoutChg>
      </pc:sldMasterChg>
      <pc:sldMasterChg chg="modTransition modSldLayout">
        <pc:chgData name="Mahi Uddin" userId="e12d8e31e8d791c6" providerId="LiveId" clId="{BE3623FE-C38B-4422-AD68-9C41709B524A}" dt="2020-07-11T11:24:52.504" v="3235"/>
        <pc:sldMasterMkLst>
          <pc:docMk/>
          <pc:sldMasterMk cId="3632136337" sldId="2147484808"/>
        </pc:sldMasterMkLst>
        <pc:sldLayoutChg chg="modTransition">
          <pc:chgData name="Mahi Uddin" userId="e12d8e31e8d791c6" providerId="LiveId" clId="{BE3623FE-C38B-4422-AD68-9C41709B524A}" dt="2020-07-11T11:24:52.504" v="3235"/>
          <pc:sldLayoutMkLst>
            <pc:docMk/>
            <pc:sldMasterMk cId="3632136337" sldId="2147484808"/>
            <pc:sldLayoutMk cId="3484891602" sldId="2147484809"/>
          </pc:sldLayoutMkLst>
        </pc:sldLayoutChg>
        <pc:sldLayoutChg chg="modTransition">
          <pc:chgData name="Mahi Uddin" userId="e12d8e31e8d791c6" providerId="LiveId" clId="{BE3623FE-C38B-4422-AD68-9C41709B524A}" dt="2020-07-11T11:24:52.504" v="3235"/>
          <pc:sldLayoutMkLst>
            <pc:docMk/>
            <pc:sldMasterMk cId="3632136337" sldId="2147484808"/>
            <pc:sldLayoutMk cId="2464148876" sldId="2147484810"/>
          </pc:sldLayoutMkLst>
        </pc:sldLayoutChg>
        <pc:sldLayoutChg chg="modTransition">
          <pc:chgData name="Mahi Uddin" userId="e12d8e31e8d791c6" providerId="LiveId" clId="{BE3623FE-C38B-4422-AD68-9C41709B524A}" dt="2020-07-11T11:24:52.504" v="3235"/>
          <pc:sldLayoutMkLst>
            <pc:docMk/>
            <pc:sldMasterMk cId="3632136337" sldId="2147484808"/>
            <pc:sldLayoutMk cId="38600844" sldId="2147484811"/>
          </pc:sldLayoutMkLst>
        </pc:sldLayoutChg>
        <pc:sldLayoutChg chg="modTransition">
          <pc:chgData name="Mahi Uddin" userId="e12d8e31e8d791c6" providerId="LiveId" clId="{BE3623FE-C38B-4422-AD68-9C41709B524A}" dt="2020-07-11T11:24:52.504" v="3235"/>
          <pc:sldLayoutMkLst>
            <pc:docMk/>
            <pc:sldMasterMk cId="3632136337" sldId="2147484808"/>
            <pc:sldLayoutMk cId="1832927615" sldId="2147484812"/>
          </pc:sldLayoutMkLst>
        </pc:sldLayoutChg>
        <pc:sldLayoutChg chg="modTransition">
          <pc:chgData name="Mahi Uddin" userId="e12d8e31e8d791c6" providerId="LiveId" clId="{BE3623FE-C38B-4422-AD68-9C41709B524A}" dt="2020-07-11T11:24:52.504" v="3235"/>
          <pc:sldLayoutMkLst>
            <pc:docMk/>
            <pc:sldMasterMk cId="3632136337" sldId="2147484808"/>
            <pc:sldLayoutMk cId="2380282567" sldId="2147484813"/>
          </pc:sldLayoutMkLst>
        </pc:sldLayoutChg>
        <pc:sldLayoutChg chg="modTransition">
          <pc:chgData name="Mahi Uddin" userId="e12d8e31e8d791c6" providerId="LiveId" clId="{BE3623FE-C38B-4422-AD68-9C41709B524A}" dt="2020-07-11T11:24:52.504" v="3235"/>
          <pc:sldLayoutMkLst>
            <pc:docMk/>
            <pc:sldMasterMk cId="3632136337" sldId="2147484808"/>
            <pc:sldLayoutMk cId="1951084287" sldId="2147484814"/>
          </pc:sldLayoutMkLst>
        </pc:sldLayoutChg>
        <pc:sldLayoutChg chg="modTransition">
          <pc:chgData name="Mahi Uddin" userId="e12d8e31e8d791c6" providerId="LiveId" clId="{BE3623FE-C38B-4422-AD68-9C41709B524A}" dt="2020-07-11T11:24:52.504" v="3235"/>
          <pc:sldLayoutMkLst>
            <pc:docMk/>
            <pc:sldMasterMk cId="3632136337" sldId="2147484808"/>
            <pc:sldLayoutMk cId="3664027254" sldId="2147484815"/>
          </pc:sldLayoutMkLst>
        </pc:sldLayoutChg>
        <pc:sldLayoutChg chg="modTransition">
          <pc:chgData name="Mahi Uddin" userId="e12d8e31e8d791c6" providerId="LiveId" clId="{BE3623FE-C38B-4422-AD68-9C41709B524A}" dt="2020-07-11T11:24:52.504" v="3235"/>
          <pc:sldLayoutMkLst>
            <pc:docMk/>
            <pc:sldMasterMk cId="3632136337" sldId="2147484808"/>
            <pc:sldLayoutMk cId="220063629" sldId="2147484816"/>
          </pc:sldLayoutMkLst>
        </pc:sldLayoutChg>
        <pc:sldLayoutChg chg="modTransition">
          <pc:chgData name="Mahi Uddin" userId="e12d8e31e8d791c6" providerId="LiveId" clId="{BE3623FE-C38B-4422-AD68-9C41709B524A}" dt="2020-07-11T11:24:52.504" v="3235"/>
          <pc:sldLayoutMkLst>
            <pc:docMk/>
            <pc:sldMasterMk cId="3632136337" sldId="2147484808"/>
            <pc:sldLayoutMk cId="3081028407" sldId="2147484817"/>
          </pc:sldLayoutMkLst>
        </pc:sldLayoutChg>
        <pc:sldLayoutChg chg="modTransition">
          <pc:chgData name="Mahi Uddin" userId="e12d8e31e8d791c6" providerId="LiveId" clId="{BE3623FE-C38B-4422-AD68-9C41709B524A}" dt="2020-07-11T11:24:52.504" v="3235"/>
          <pc:sldLayoutMkLst>
            <pc:docMk/>
            <pc:sldMasterMk cId="3632136337" sldId="2147484808"/>
            <pc:sldLayoutMk cId="1569169048" sldId="2147484824"/>
          </pc:sldLayoutMkLst>
        </pc:sldLayoutChg>
        <pc:sldLayoutChg chg="modTransition">
          <pc:chgData name="Mahi Uddin" userId="e12d8e31e8d791c6" providerId="LiveId" clId="{BE3623FE-C38B-4422-AD68-9C41709B524A}" dt="2020-07-11T11:24:52.504" v="3235"/>
          <pc:sldLayoutMkLst>
            <pc:docMk/>
            <pc:sldMasterMk cId="3632136337" sldId="2147484808"/>
            <pc:sldLayoutMk cId="3585018213" sldId="2147484825"/>
          </pc:sldLayoutMkLst>
        </pc:sldLayoutChg>
      </pc:sldMasterChg>
      <pc:sldMasterChg chg="del modTransition delSldLayout modSldLayout">
        <pc:chgData name="Mahi Uddin" userId="e12d8e31e8d791c6" providerId="LiveId" clId="{BE3623FE-C38B-4422-AD68-9C41709B524A}" dt="2020-07-11T13:25:13.413" v="4741" actId="47"/>
        <pc:sldMasterMkLst>
          <pc:docMk/>
          <pc:sldMasterMk cId="548143450" sldId="2147484826"/>
        </pc:sldMasterMkLst>
        <pc:sldLayoutChg chg="del modTransition">
          <pc:chgData name="Mahi Uddin" userId="e12d8e31e8d791c6" providerId="LiveId" clId="{BE3623FE-C38B-4422-AD68-9C41709B524A}" dt="2020-07-11T13:25:13.413" v="4741" actId="47"/>
          <pc:sldLayoutMkLst>
            <pc:docMk/>
            <pc:sldMasterMk cId="548143450" sldId="2147484826"/>
            <pc:sldLayoutMk cId="2909320921" sldId="2147484827"/>
          </pc:sldLayoutMkLst>
        </pc:sldLayoutChg>
        <pc:sldLayoutChg chg="del modTransition">
          <pc:chgData name="Mahi Uddin" userId="e12d8e31e8d791c6" providerId="LiveId" clId="{BE3623FE-C38B-4422-AD68-9C41709B524A}" dt="2020-07-11T13:25:13.413" v="4741" actId="47"/>
          <pc:sldLayoutMkLst>
            <pc:docMk/>
            <pc:sldMasterMk cId="548143450" sldId="2147484826"/>
            <pc:sldLayoutMk cId="3969862763" sldId="2147484828"/>
          </pc:sldLayoutMkLst>
        </pc:sldLayoutChg>
        <pc:sldLayoutChg chg="del modTransition">
          <pc:chgData name="Mahi Uddin" userId="e12d8e31e8d791c6" providerId="LiveId" clId="{BE3623FE-C38B-4422-AD68-9C41709B524A}" dt="2020-07-11T13:25:13.413" v="4741" actId="47"/>
          <pc:sldLayoutMkLst>
            <pc:docMk/>
            <pc:sldMasterMk cId="548143450" sldId="2147484826"/>
            <pc:sldLayoutMk cId="373347585" sldId="2147484829"/>
          </pc:sldLayoutMkLst>
        </pc:sldLayoutChg>
        <pc:sldLayoutChg chg="del modTransition">
          <pc:chgData name="Mahi Uddin" userId="e12d8e31e8d791c6" providerId="LiveId" clId="{BE3623FE-C38B-4422-AD68-9C41709B524A}" dt="2020-07-11T13:25:13.413" v="4741" actId="47"/>
          <pc:sldLayoutMkLst>
            <pc:docMk/>
            <pc:sldMasterMk cId="548143450" sldId="2147484826"/>
            <pc:sldLayoutMk cId="3729842152" sldId="2147484830"/>
          </pc:sldLayoutMkLst>
        </pc:sldLayoutChg>
        <pc:sldLayoutChg chg="del modTransition">
          <pc:chgData name="Mahi Uddin" userId="e12d8e31e8d791c6" providerId="LiveId" clId="{BE3623FE-C38B-4422-AD68-9C41709B524A}" dt="2020-07-11T13:25:13.413" v="4741" actId="47"/>
          <pc:sldLayoutMkLst>
            <pc:docMk/>
            <pc:sldMasterMk cId="548143450" sldId="2147484826"/>
            <pc:sldLayoutMk cId="3541394500" sldId="2147484831"/>
          </pc:sldLayoutMkLst>
        </pc:sldLayoutChg>
        <pc:sldLayoutChg chg="del modTransition">
          <pc:chgData name="Mahi Uddin" userId="e12d8e31e8d791c6" providerId="LiveId" clId="{BE3623FE-C38B-4422-AD68-9C41709B524A}" dt="2020-07-11T13:25:13.413" v="4741" actId="47"/>
          <pc:sldLayoutMkLst>
            <pc:docMk/>
            <pc:sldMasterMk cId="548143450" sldId="2147484826"/>
            <pc:sldLayoutMk cId="2523433636" sldId="2147484832"/>
          </pc:sldLayoutMkLst>
        </pc:sldLayoutChg>
        <pc:sldLayoutChg chg="del modTransition">
          <pc:chgData name="Mahi Uddin" userId="e12d8e31e8d791c6" providerId="LiveId" clId="{BE3623FE-C38B-4422-AD68-9C41709B524A}" dt="2020-07-11T13:25:13.413" v="4741" actId="47"/>
          <pc:sldLayoutMkLst>
            <pc:docMk/>
            <pc:sldMasterMk cId="548143450" sldId="2147484826"/>
            <pc:sldLayoutMk cId="1222330899" sldId="2147484833"/>
          </pc:sldLayoutMkLst>
        </pc:sldLayoutChg>
        <pc:sldLayoutChg chg="del modTransition">
          <pc:chgData name="Mahi Uddin" userId="e12d8e31e8d791c6" providerId="LiveId" clId="{BE3623FE-C38B-4422-AD68-9C41709B524A}" dt="2020-07-11T13:25:13.413" v="4741" actId="47"/>
          <pc:sldLayoutMkLst>
            <pc:docMk/>
            <pc:sldMasterMk cId="548143450" sldId="2147484826"/>
            <pc:sldLayoutMk cId="313741930" sldId="2147484834"/>
          </pc:sldLayoutMkLst>
        </pc:sldLayoutChg>
        <pc:sldLayoutChg chg="del modTransition">
          <pc:chgData name="Mahi Uddin" userId="e12d8e31e8d791c6" providerId="LiveId" clId="{BE3623FE-C38B-4422-AD68-9C41709B524A}" dt="2020-07-11T13:25:13.413" v="4741" actId="47"/>
          <pc:sldLayoutMkLst>
            <pc:docMk/>
            <pc:sldMasterMk cId="548143450" sldId="2147484826"/>
            <pc:sldLayoutMk cId="4059729011" sldId="2147484835"/>
          </pc:sldLayoutMkLst>
        </pc:sldLayoutChg>
        <pc:sldLayoutChg chg="del modTransition">
          <pc:chgData name="Mahi Uddin" userId="e12d8e31e8d791c6" providerId="LiveId" clId="{BE3623FE-C38B-4422-AD68-9C41709B524A}" dt="2020-07-11T13:25:13.413" v="4741" actId="47"/>
          <pc:sldLayoutMkLst>
            <pc:docMk/>
            <pc:sldMasterMk cId="548143450" sldId="2147484826"/>
            <pc:sldLayoutMk cId="1775220105" sldId="2147484836"/>
          </pc:sldLayoutMkLst>
        </pc:sldLayoutChg>
        <pc:sldLayoutChg chg="del modTransition">
          <pc:chgData name="Mahi Uddin" userId="e12d8e31e8d791c6" providerId="LiveId" clId="{BE3623FE-C38B-4422-AD68-9C41709B524A}" dt="2020-07-11T13:25:13.413" v="4741" actId="47"/>
          <pc:sldLayoutMkLst>
            <pc:docMk/>
            <pc:sldMasterMk cId="548143450" sldId="2147484826"/>
            <pc:sldLayoutMk cId="3181556527" sldId="2147484837"/>
          </pc:sldLayoutMkLst>
        </pc:sldLayoutChg>
      </pc:sldMasterChg>
    </pc:docChg>
  </pc:docChgLst>
  <pc:docChgLst>
    <pc:chgData name="Mahi Uddin" userId="e12d8e31e8d791c6" providerId="LiveId" clId="{313031B7-3253-4FA7-8DF1-3100C1410F30}"/>
    <pc:docChg chg="modSld">
      <pc:chgData name="Mahi Uddin" userId="e12d8e31e8d791c6" providerId="LiveId" clId="{313031B7-3253-4FA7-8DF1-3100C1410F30}" dt="2020-07-13T00:42:25.328" v="21" actId="20577"/>
      <pc:docMkLst>
        <pc:docMk/>
      </pc:docMkLst>
      <pc:sldChg chg="modSp">
        <pc:chgData name="Mahi Uddin" userId="e12d8e31e8d791c6" providerId="LiveId" clId="{313031B7-3253-4FA7-8DF1-3100C1410F30}" dt="2020-07-13T00:41:19.153" v="3" actId="20577"/>
        <pc:sldMkLst>
          <pc:docMk/>
          <pc:sldMk cId="1827195509" sldId="285"/>
        </pc:sldMkLst>
        <pc:spChg chg="mod">
          <ac:chgData name="Mahi Uddin" userId="e12d8e31e8d791c6" providerId="LiveId" clId="{313031B7-3253-4FA7-8DF1-3100C1410F30}" dt="2020-07-13T00:41:19.153" v="3" actId="20577"/>
          <ac:spMkLst>
            <pc:docMk/>
            <pc:sldMk cId="1827195509" sldId="285"/>
            <ac:spMk id="16" creationId="{0BF9F293-8588-4E12-9964-90F91D046BCF}"/>
          </ac:spMkLst>
        </pc:spChg>
      </pc:sldChg>
      <pc:sldChg chg="modSp mod">
        <pc:chgData name="Mahi Uddin" userId="e12d8e31e8d791c6" providerId="LiveId" clId="{313031B7-3253-4FA7-8DF1-3100C1410F30}" dt="2020-07-13T00:42:25.328" v="21" actId="20577"/>
        <pc:sldMkLst>
          <pc:docMk/>
          <pc:sldMk cId="3277557084" sldId="290"/>
        </pc:sldMkLst>
        <pc:graphicFrameChg chg="mod modGraphic">
          <ac:chgData name="Mahi Uddin" userId="e12d8e31e8d791c6" providerId="LiveId" clId="{313031B7-3253-4FA7-8DF1-3100C1410F30}" dt="2020-07-13T00:42:25.328" v="21" actId="20577"/>
          <ac:graphicFrameMkLst>
            <pc:docMk/>
            <pc:sldMk cId="3277557084" sldId="290"/>
            <ac:graphicFrameMk id="5" creationId="{15E1B182-0FC4-4F15-9165-5992ABE21538}"/>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35321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3175252"/>
      </p:ext>
    </p:extLst>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23660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2671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63787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63189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6976404"/>
      </p:ext>
    </p:extLst>
  </p:cSld>
  <p:clrMapOvr>
    <a:masterClrMapping/>
  </p:clrMapOvr>
  <p:transition>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86231"/>
      </p:ext>
    </p:extLst>
  </p:cSld>
  <p:clrMapOvr>
    <a:masterClrMapping/>
  </p:clrMapOvr>
  <p:transition>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121547"/>
      </p:ext>
    </p:extLst>
  </p:cSld>
  <p:clrMapOvr>
    <a:masterClrMapping/>
  </p:clrMapOvr>
  <p:transition>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6588676"/>
      </p:ext>
    </p:extLst>
  </p:cSld>
  <p:clrMapOvr>
    <a:masterClrMapping/>
  </p:clrMapOvr>
  <p:transition>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078829"/>
      </p:ext>
    </p:extLst>
  </p:cSld>
  <p:clrMapOvr>
    <a:masterClrMapping/>
  </p:clrMapOvr>
  <p:transition>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806296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6750130"/>
      </p:ext>
    </p:extLst>
  </p:cSld>
  <p:clrMapOvr>
    <a:masterClrMapping/>
  </p:clrMapOvr>
  <p:transition>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7453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13-Jul-20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445511"/>
      </p:ext>
    </p:extLst>
  </p:cSld>
  <p:clrMapOvr>
    <a:masterClrMapping/>
  </p:clrMapOvr>
  <p:transition>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13-Jul-20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2218886"/>
      </p:ext>
    </p:extLst>
  </p:cSld>
  <p:clrMapOvr>
    <a:masterClrMapping/>
  </p:clrMapOvr>
  <p:transition>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56184793"/>
      </p:ext>
    </p:extLst>
  </p:cSld>
  <p:clrMapOvr>
    <a:masterClrMapping/>
  </p:clrMapOvr>
  <p:transition>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0095305"/>
      </p:ext>
    </p:extLst>
  </p:cSld>
  <p:clrMapOvr>
    <a:masterClrMapping/>
  </p:clrMapOvr>
  <p:transition>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6837853"/>
      </p:ext>
    </p:extLst>
  </p:cSld>
  <p:clrMapOvr>
    <a:masterClrMapping/>
  </p:clrMapOvr>
  <p:transition>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3280367"/>
      </p:ext>
    </p:extLst>
  </p:cSld>
  <p:clrMapOvr>
    <a:masterClrMapping/>
  </p:clrMapOvr>
  <p:transition>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04982753"/>
      </p:ext>
    </p:extLst>
  </p:cSld>
  <p:clrMapOvr>
    <a:masterClrMapping/>
  </p:clrMapOvr>
  <p:transition>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79082890"/>
      </p:ext>
    </p:extLst>
  </p:cSld>
  <p:clrMapOvr>
    <a:masterClrMapping/>
  </p:clrMapOvr>
  <p:transition>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876220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9555163"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283114" y="1168329"/>
            <a:ext cx="6586124"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59091" y="2055278"/>
            <a:ext cx="6428445" cy="1810636"/>
          </a:xfrm>
        </p:spPr>
        <p:txBody>
          <a:bodyPr bIns="0" anchor="b">
            <a:normAutofit/>
          </a:bodyPr>
          <a:lstStyle>
            <a:lvl1pPr algn="ctr">
              <a:lnSpc>
                <a:spcPct val="80000"/>
              </a:lnSpc>
              <a:defRPr sz="480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59091" y="3941492"/>
            <a:ext cx="6428445"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40080" y="320040"/>
            <a:ext cx="2743200" cy="320040"/>
          </a:xfrm>
        </p:spPr>
        <p:txBody>
          <a:bodyPr vert="horz" lIns="91440" tIns="45720" rIns="91440" bIns="45720" rtlCol="0" anchor="ctr"/>
          <a:lstStyle>
            <a:lvl1pPr>
              <a:defRPr lang="en-US"/>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4944008"/>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06215248"/>
      </p:ext>
    </p:extLst>
  </p:cSld>
  <p:clrMapOvr>
    <a:masterClrMapping/>
  </p:clrMapOvr>
  <p:transition>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74756413"/>
      </p:ext>
    </p:extLst>
  </p:cSld>
  <p:clrMapOvr>
    <a:masterClrMapping/>
  </p:clrMapOvr>
  <p:transition>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13-Jul-20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76031253"/>
      </p:ext>
    </p:extLst>
  </p:cSld>
  <p:clrMapOvr>
    <a:masterClrMapping/>
  </p:clrMapOvr>
  <p:transition>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1D8BD707-D9CF-40AE-B4C6-C98DA3205C09}" type="datetimeFigureOut">
              <a:rPr lang="en-US" smtClean="0"/>
              <a:pPr/>
              <a:t>13-Jul-20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099317"/>
      </p:ext>
    </p:extLst>
  </p:cSld>
  <p:clrMapOvr>
    <a:masterClrMapping/>
  </p:clrMapOvr>
  <p:transition>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6569096"/>
      </p:ext>
    </p:extLst>
  </p:cSld>
  <p:clrMapOvr>
    <a:masterClrMapping/>
  </p:clrMapOvr>
  <p:transition>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48883198"/>
      </p:ext>
    </p:extLst>
  </p:cSld>
  <p:clrMapOvr>
    <a:masterClrMapping/>
  </p:clrMapOvr>
  <p:transition>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222296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558089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680679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77217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40080" y="1699589"/>
            <a:ext cx="3286552"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7" y="803186"/>
            <a:ext cx="4091410"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0256037"/>
      </p:ext>
    </p:extLst>
  </p:cSld>
  <p:clrMapOvr>
    <a:masterClrMapping/>
  </p:clrMapOvr>
  <p:transition>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13-Jul-20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338782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13-Jul-20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8219181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12659963"/>
      </p:ext>
    </p:extLst>
  </p:cSld>
  <p:clrMapOvr>
    <a:masterClrMapping/>
  </p:clrMapOvr>
  <p:transition>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45421351"/>
      </p:ext>
    </p:extLst>
  </p:cSld>
  <p:clrMapOvr>
    <a:masterClrMapping/>
  </p:clrMapOvr>
  <p:transition>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B6F15528-21DE-4FAA-801E-634DDDAF4B2B}" type="slidenum">
              <a:rPr lang="en-US" smtClean="0"/>
              <a:pPr/>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077989"/>
      </p:ext>
    </p:extLst>
  </p:cSld>
  <p:clrMapOvr>
    <a:masterClrMapping/>
  </p:clrMapOvr>
  <p:transition>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2377378"/>
      </p:ext>
    </p:extLst>
  </p:cSld>
  <p:clrMapOvr>
    <a:masterClrMapping/>
  </p:clrMapOvr>
  <p:transition>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B6F15528-21DE-4FAA-801E-634DDDAF4B2B}" type="slidenum">
              <a:rPr lang="en-US" smtClean="0"/>
              <a:pPr/>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617413809"/>
      </p:ext>
    </p:extLst>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7575575"/>
      </p:ext>
    </p:extLst>
  </p:cSld>
  <p:clrMapOvr>
    <a:masterClrMapping/>
  </p:clrMapOvr>
  <p:transition>
    <p:wipe dir="r"/>
  </p:transition>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0040768"/>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13-Jul-20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9306217"/>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4" name="Group 773"/>
          <p:cNvGrpSpPr/>
          <p:nvPr/>
        </p:nvGrpSpPr>
        <p:grpSpPr>
          <a:xfrm>
            <a:off x="0" y="0"/>
            <a:ext cx="9555163"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403476" y="1158902"/>
            <a:ext cx="4317684"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479148" y="2028827"/>
            <a:ext cx="4162952" cy="1732474"/>
          </a:xfrm>
        </p:spPr>
        <p:txBody>
          <a:bodyPr bIns="0" anchor="b">
            <a:normAutofit/>
          </a:bodyPr>
          <a:lstStyle>
            <a:lvl1pPr algn="ctr">
              <a:defRPr sz="36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79148" y="3843338"/>
            <a:ext cx="4162952"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0080" y="320040"/>
            <a:ext cx="2743200" cy="320040"/>
          </a:xfrm>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5121770"/>
      </p:ext>
    </p:extLst>
  </p:cSld>
  <p:clrMapOvr>
    <a:masterClrMapping/>
  </p:clrMapOvr>
  <p:transition>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4997080"/>
      </p:ext>
    </p:extLst>
  </p:cSld>
  <p:clrMapOvr>
    <a:masterClrMapping/>
  </p:clrMapOvr>
  <p:transition>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B6F15528-21DE-4FAA-801E-634DDDAF4B2B}" type="slidenum">
              <a:rPr lang="en-US" smtClean="0"/>
              <a:pPr/>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3402317"/>
      </p:ext>
    </p:extLst>
  </p:cSld>
  <p:clrMapOvr>
    <a:masterClrMapping/>
  </p:clrMapOvr>
  <p:transition>
    <p:wipe dir="r"/>
  </p:transition>
  <p:extLst>
    <p:ext uri="{DCECCB84-F9BA-43D5-87BE-67443E8EF086}">
      <p15:sldGuideLst xmlns:p15="http://schemas.microsoft.com/office/powerpoint/2012/main">
        <p15:guide id="1" orient="horz" pos="696">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fld id="{B6F15528-21DE-4FAA-801E-634DDDAF4B2B}" type="slidenum">
              <a:rPr lang="en-US" smtClean="0"/>
              <a:pPr/>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5673498"/>
      </p:ext>
    </p:extLst>
  </p:cSld>
  <p:clrMapOvr>
    <a:masterClrMapping/>
  </p:clrMapOvr>
  <p:transition>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6775905"/>
      </p:ext>
    </p:extLst>
  </p:cSld>
  <p:clrMapOvr>
    <a:masterClrMapping/>
  </p:clrMapOvr>
  <p:transition>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7335729"/>
      </p:ext>
    </p:extLst>
  </p:cSld>
  <p:clrMapOvr>
    <a:masterClrMapping/>
  </p:clrMapOvr>
  <p:transition>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428263"/>
      </p:ext>
    </p:extLst>
  </p:cSld>
  <p:clrMapOvr>
    <a:masterClrMapping/>
  </p:clrMapOvr>
  <p:transition>
    <p:wipe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9144296"/>
      </p:ext>
    </p:extLst>
  </p:cSld>
  <p:clrMapOvr>
    <a:masterClrMapping/>
  </p:clrMapOvr>
  <p:transition>
    <p:wipe dir="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704652"/>
      </p:ext>
    </p:extLst>
  </p:cSld>
  <p:clrMapOvr>
    <a:masterClrMapping/>
  </p:clrMapOvr>
  <p:transition>
    <p:wipe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6750393"/>
      </p:ext>
    </p:extLst>
  </p:cSld>
  <p:clrMapOvr>
    <a:masterClrMapping/>
  </p:clrMapOvr>
  <p:transition>
    <p:wipe dir="r"/>
  </p:transition>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10871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41" name="Group 40"/>
          <p:cNvGrpSpPr/>
          <p:nvPr/>
        </p:nvGrpSpPr>
        <p:grpSpPr>
          <a:xfrm>
            <a:off x="-286226" y="0"/>
            <a:ext cx="9421759"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640080" y="1699589"/>
            <a:ext cx="3286552" cy="34704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068"/>
            <a:ext cx="3122163" cy="245980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423014" y="804029"/>
            <a:ext cx="4091674" cy="2459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20283" y="3585104"/>
            <a:ext cx="4094404" cy="2470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40080" y="320040"/>
            <a:ext cx="2743200" cy="320040"/>
          </a:xfrm>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a:xfrm>
            <a:off x="640080" y="6227064"/>
            <a:ext cx="7854696" cy="320040"/>
          </a:xfrm>
        </p:spPr>
        <p:txBody>
          <a:bodyPr/>
          <a:lstStyle/>
          <a:p>
            <a:endParaRPr lang="en-US"/>
          </a:p>
        </p:txBody>
      </p:sp>
      <p:sp>
        <p:nvSpPr>
          <p:cNvPr id="7" name="Slide Number Placeholder 6"/>
          <p:cNvSpPr>
            <a:spLocks noGrp="1"/>
          </p:cNvSpPr>
          <p:nvPr>
            <p:ph type="sldNum" sz="quarter" idx="12"/>
          </p:nvPr>
        </p:nvSpPr>
        <p:spPr>
          <a:xfrm>
            <a:off x="7808976" y="320040"/>
            <a:ext cx="685800" cy="32004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4455458"/>
      </p:ext>
    </p:extLst>
  </p:cSld>
  <p:clrMapOvr>
    <a:masterClrMapping/>
  </p:clrMapOvr>
  <p:transition>
    <p:wipe dir="r"/>
  </p:transition>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13-Jul-20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6029191"/>
      </p:ext>
    </p:extLst>
  </p:cSld>
  <p:clrMapOvr>
    <a:masterClrMapping/>
  </p:clrMapOvr>
  <p:transition>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2807636"/>
      </p:ext>
    </p:extLst>
  </p:cSld>
  <p:clrMapOvr>
    <a:masterClrMapping/>
  </p:clrMapOvr>
  <p:transition>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7467114"/>
      </p:ext>
    </p:extLst>
  </p:cSld>
  <p:clrMapOvr>
    <a:masterClrMapping/>
  </p:clrMapOvr>
  <p:transition>
    <p:wipe dir="r"/>
  </p:transition>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9232901"/>
      </p:ext>
    </p:extLst>
  </p:cSld>
  <p:clrMapOvr>
    <a:masterClrMapping/>
  </p:clrMapOvr>
  <p:transition>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6972940"/>
      </p:ext>
    </p:extLst>
  </p:cSld>
  <p:clrMapOvr>
    <a:masterClrMapping/>
  </p:clrMapOvr>
  <p:transition>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1532375"/>
      </p:ext>
    </p:extLst>
  </p:cSld>
  <p:clrMapOvr>
    <a:masterClrMapping/>
  </p:clrMapOvr>
  <p:transition>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82D14-52EE-4AAC-B116-E25ED9B3C7C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D1CB04-2EDF-4F3D-9708-E614DEAA04C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60E32FF-0DBA-459B-9063-14F4D21140BA}"/>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a:extLst>
              <a:ext uri="{FF2B5EF4-FFF2-40B4-BE49-F238E27FC236}">
                <a16:creationId xmlns:a16="http://schemas.microsoft.com/office/drawing/2014/main" id="{E061F950-69E3-42AF-A85D-56A35A968F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FADAB2-995B-4264-A5C7-C27C377051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1926584"/>
      </p:ext>
    </p:extLst>
  </p:cSld>
  <p:clrMapOvr>
    <a:masterClrMapping/>
  </p:clrMapOvr>
  <p:transition>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FFFC3-5DA5-4A67-BD1C-878E852437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935DDB-DC58-4549-94E8-06A0D22B4C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A1C80-494B-47C8-A779-F0A0CF88F926}"/>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a:extLst>
              <a:ext uri="{FF2B5EF4-FFF2-40B4-BE49-F238E27FC236}">
                <a16:creationId xmlns:a16="http://schemas.microsoft.com/office/drawing/2014/main" id="{BD91E4BC-CE9D-4FD4-BBC7-4A65B19A64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6C9D5-78FA-4EE5-941A-CB6F6153827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4923344"/>
      </p:ext>
    </p:extLst>
  </p:cSld>
  <p:clrMapOvr>
    <a:masterClrMapping/>
  </p:clrMapOvr>
  <p:transition>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BE420-DCE9-4144-BAC9-6CF164CE23D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8A6D725-F971-498C-9437-9BE628F1DC0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219EBC-3B1B-41F1-A721-0733F7CC848D}"/>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a:extLst>
              <a:ext uri="{FF2B5EF4-FFF2-40B4-BE49-F238E27FC236}">
                <a16:creationId xmlns:a16="http://schemas.microsoft.com/office/drawing/2014/main" id="{C11A0B32-7D65-47B2-AC32-CE89E0842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11D90-FB3D-4CDE-BBAC-9A6E69DBBD7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4086844"/>
      </p:ext>
    </p:extLst>
  </p:cSld>
  <p:clrMapOvr>
    <a:masterClrMapping/>
  </p:clrMapOvr>
  <p:transition>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0C06-383A-4F20-98DE-DC62FE71EE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CCF461-6FDE-402E-A230-00CC181DF7C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6A10BF-1E9A-4137-9C1B-3814E5BC791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F791EC-8A71-48B9-9CD1-7C6AA62008A5}"/>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a:extLst>
              <a:ext uri="{FF2B5EF4-FFF2-40B4-BE49-F238E27FC236}">
                <a16:creationId xmlns:a16="http://schemas.microsoft.com/office/drawing/2014/main" id="{D9E5EBF0-34B6-472A-86BA-A398242A84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87366C-5B15-4496-98AF-59B85622C98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1376648"/>
      </p:ext>
    </p:extLst>
  </p:cSld>
  <p:clrMapOvr>
    <a:masterClrMapping/>
  </p:clrMapOvr>
  <p:transition>
    <p:wipe dir="r"/>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8" name="Group 37"/>
          <p:cNvGrpSpPr/>
          <p:nvPr/>
        </p:nvGrpSpPr>
        <p:grpSpPr>
          <a:xfrm>
            <a:off x="-286226" y="0"/>
            <a:ext cx="9421759"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40080" y="1699589"/>
            <a:ext cx="3286552"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848"/>
            <a:ext cx="3122163" cy="245902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706612" y="802200"/>
            <a:ext cx="3805123"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06636" y="1487999"/>
            <a:ext cx="3804674" cy="1775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5010" y="3585518"/>
            <a:ext cx="3819675"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95010" y="4270332"/>
            <a:ext cx="3819675" cy="1785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40080" y="320040"/>
            <a:ext cx="2743200" cy="320040"/>
          </a:xfrm>
        </p:spPr>
        <p:txBody>
          <a:bodyPr/>
          <a:lstStyle/>
          <a:p>
            <a:fld id="{1D8BD707-D9CF-40AE-B4C6-C98DA3205C09}" type="datetimeFigureOut">
              <a:rPr lang="en-US" smtClean="0"/>
              <a:pPr/>
              <a:t>13-Jul-20</a:t>
            </a:fld>
            <a:endParaRPr lang="en-US"/>
          </a:p>
        </p:txBody>
      </p:sp>
      <p:sp>
        <p:nvSpPr>
          <p:cNvPr id="8" name="Footer Placeholder 7"/>
          <p:cNvSpPr>
            <a:spLocks noGrp="1"/>
          </p:cNvSpPr>
          <p:nvPr>
            <p:ph type="ftr" sz="quarter" idx="11"/>
          </p:nvPr>
        </p:nvSpPr>
        <p:spPr>
          <a:xfrm>
            <a:off x="640080" y="6227064"/>
            <a:ext cx="7854696" cy="320040"/>
          </a:xfrm>
        </p:spPr>
        <p:txBody>
          <a:bodyPr/>
          <a:lstStyle/>
          <a:p>
            <a:endParaRPr lang="en-US"/>
          </a:p>
        </p:txBody>
      </p:sp>
      <p:sp>
        <p:nvSpPr>
          <p:cNvPr id="9" name="Slide Number Placeholder 8"/>
          <p:cNvSpPr>
            <a:spLocks noGrp="1"/>
          </p:cNvSpPr>
          <p:nvPr>
            <p:ph type="sldNum" sz="quarter" idx="12"/>
          </p:nvPr>
        </p:nvSpPr>
        <p:spPr>
          <a:xfrm>
            <a:off x="7808976" y="320040"/>
            <a:ext cx="685800" cy="32004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1707122"/>
      </p:ext>
    </p:extLst>
  </p:cSld>
  <p:clrMapOvr>
    <a:masterClrMapping/>
  </p:clrMapOvr>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5F8B4-DD03-43F0-A1E0-BD2869B00C1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874777-E3BA-4F9F-B73A-8D6E778F1D5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DC6EEE0-0A73-4A91-A834-0175FD98EE3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2A5815-E045-41D4-BD4C-47017448E93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2B69FC6-EF32-431D-B95D-7C67AB81968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58CD55-D42D-43D6-9CE8-E89FCA22F465}"/>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8" name="Footer Placeholder 7">
            <a:extLst>
              <a:ext uri="{FF2B5EF4-FFF2-40B4-BE49-F238E27FC236}">
                <a16:creationId xmlns:a16="http://schemas.microsoft.com/office/drawing/2014/main" id="{A6B27650-C41F-469C-96FD-0A824AD04F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1917BC-FADD-485A-896F-1C3AEBC7121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4411491"/>
      </p:ext>
    </p:extLst>
  </p:cSld>
  <p:clrMapOvr>
    <a:masterClrMapping/>
  </p:clrMapOvr>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8D7A4-DEE7-4299-9BAF-CDC845D4F3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DEFF19-4461-4F0A-AEA8-710372B6D0F3}"/>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4" name="Footer Placeholder 3">
            <a:extLst>
              <a:ext uri="{FF2B5EF4-FFF2-40B4-BE49-F238E27FC236}">
                <a16:creationId xmlns:a16="http://schemas.microsoft.com/office/drawing/2014/main" id="{FDECEDBA-42DF-4E8F-98A3-BFF2244FDF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EECBC-D10F-4DE5-833F-F1B1833CF97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1152634"/>
      </p:ext>
    </p:extLst>
  </p:cSld>
  <p:clrMapOvr>
    <a:masterClrMapping/>
  </p:clrMapOvr>
  <p:transition>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8BCE-BD34-4668-87A9-D71144124CAF}"/>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3" name="Footer Placeholder 2">
            <a:extLst>
              <a:ext uri="{FF2B5EF4-FFF2-40B4-BE49-F238E27FC236}">
                <a16:creationId xmlns:a16="http://schemas.microsoft.com/office/drawing/2014/main" id="{5875E65A-07B6-4E4A-97FD-2011984DD7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D21E06-BDB1-41C3-A56D-C1301456D2D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9367138"/>
      </p:ext>
    </p:extLst>
  </p:cSld>
  <p:clrMapOvr>
    <a:masterClrMapping/>
  </p:clrMapOvr>
  <p:transition>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6A8A5-F05C-495C-9B1A-FA56BA9B3FE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B6AFFB1-4674-465A-A48F-04DB5266BC7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1F7DB2-3B8A-4570-BAC3-7C3D3FF8F6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F73D899-2112-456A-B354-1D4D3122508D}"/>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a:extLst>
              <a:ext uri="{FF2B5EF4-FFF2-40B4-BE49-F238E27FC236}">
                <a16:creationId xmlns:a16="http://schemas.microsoft.com/office/drawing/2014/main" id="{BA7F8858-98A7-450E-8491-25076F91BE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A5C687-B69C-422C-AD71-84112105431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0504009"/>
      </p:ext>
    </p:extLst>
  </p:cSld>
  <p:clrMapOvr>
    <a:masterClrMapping/>
  </p:clrMapOvr>
  <p:transition>
    <p:wipe dir="r"/>
  </p:transition>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907D6-1D68-4350-93A4-02C6F1F7C81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DE08BFB-28C5-49AA-AECC-3253ED05DE3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D220FC6-1222-449A-9A1F-1F3568D05FD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08B6139-83FD-4CC3-8CEC-77F8876C364B}"/>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a:extLst>
              <a:ext uri="{FF2B5EF4-FFF2-40B4-BE49-F238E27FC236}">
                <a16:creationId xmlns:a16="http://schemas.microsoft.com/office/drawing/2014/main" id="{EAD5BD46-478B-4A6A-8298-04544ADFEE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6D12FD0-F438-4716-858C-40457E14C1F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2722306"/>
      </p:ext>
    </p:extLst>
  </p:cSld>
  <p:clrMapOvr>
    <a:masterClrMapping/>
  </p:clrMapOvr>
  <p:transition>
    <p:wipe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F55E-7397-4413-B955-069198FDB9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A299DF-0C80-4DCE-B228-907C5B319F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0578D-FB6E-44CB-839D-9BB6B124EFB4}"/>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a:extLst>
              <a:ext uri="{FF2B5EF4-FFF2-40B4-BE49-F238E27FC236}">
                <a16:creationId xmlns:a16="http://schemas.microsoft.com/office/drawing/2014/main" id="{3E5195F8-14E5-4152-978A-41BFF0302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83FC9-7E83-4B3A-859D-BC4A75259C3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435944"/>
      </p:ext>
    </p:extLst>
  </p:cSld>
  <p:clrMapOvr>
    <a:masterClrMapping/>
  </p:clrMapOvr>
  <p:transition>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D36395-E19C-43EE-8DF3-4A3462D08D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9EEB53-F9E5-4045-AC8A-57B360F0948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7A13E-732E-4C64-A65E-DC0E881771ED}"/>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a:extLst>
              <a:ext uri="{FF2B5EF4-FFF2-40B4-BE49-F238E27FC236}">
                <a16:creationId xmlns:a16="http://schemas.microsoft.com/office/drawing/2014/main" id="{A0294425-1856-4D2D-95C7-59EB735D3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C0E861-8826-4CB2-A226-57D6272501A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5204744"/>
      </p:ext>
    </p:extLst>
  </p:cSld>
  <p:clrMapOvr>
    <a:masterClrMapping/>
  </p:clrMapOvr>
  <p:transition>
    <p:wipe dir="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84891602"/>
      </p:ext>
    </p:extLst>
  </p:cSld>
  <p:clrMapOvr>
    <a:masterClrMapping/>
  </p:clrMapOvr>
  <p:transition>
    <p:wipe dir="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64148876"/>
      </p:ext>
    </p:extLst>
  </p:cSld>
  <p:clrMapOvr>
    <a:masterClrMapping/>
  </p:clrMapOvr>
  <p:transition>
    <p:wipe dir="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600844"/>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6" name="Group 75"/>
          <p:cNvGrpSpPr/>
          <p:nvPr/>
        </p:nvGrpSpPr>
        <p:grpSpPr>
          <a:xfrm>
            <a:off x="-286226" y="0"/>
            <a:ext cx="9421759"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640080" y="1699589"/>
            <a:ext cx="3286552"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246495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13-Jul-20</a:t>
            </a:fld>
            <a:endParaRPr lang="en-US"/>
          </a:p>
        </p:txBody>
      </p:sp>
      <p:sp>
        <p:nvSpPr>
          <p:cNvPr id="4" name="Footer Placeholder 3"/>
          <p:cNvSpPr>
            <a:spLocks noGrp="1"/>
          </p:cNvSpPr>
          <p:nvPr>
            <p:ph type="ftr" sz="quarter" idx="11"/>
          </p:nvPr>
        </p:nvSpPr>
        <p:spPr>
          <a:xfrm>
            <a:off x="640080" y="6227064"/>
            <a:ext cx="7854696" cy="320040"/>
          </a:xfrm>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5711495"/>
      </p:ext>
    </p:extLst>
  </p:cSld>
  <p:clrMapOvr>
    <a:masterClrMapping/>
  </p:clrMapOvr>
  <p:transition>
    <p:wipe dir="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32927615"/>
      </p:ext>
    </p:extLst>
  </p:cSld>
  <p:clrMapOvr>
    <a:masterClrMapping/>
  </p:clrMapOvr>
  <p:transition>
    <p:wipe dir="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13-Jul-20</a:t>
            </a:fld>
            <a:endParaRPr lang="en-US"/>
          </a:p>
        </p:txBody>
      </p:sp>
      <p:sp>
        <p:nvSpPr>
          <p:cNvPr id="8" name="Footer Placeholder 7"/>
          <p:cNvSpPr>
            <a:spLocks noGrp="1"/>
          </p:cNvSpPr>
          <p:nvPr>
            <p:ph type="ftr" sz="quarter" idx="11"/>
          </p:nvPr>
        </p:nvSpPr>
        <p:spPr/>
        <p:txBody>
          <a:bodyPr/>
          <a:lstStyle/>
          <a:p>
            <a:endParaRPr lang="en-US"/>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80282567"/>
      </p:ext>
    </p:extLst>
  </p:cSld>
  <p:clrMapOvr>
    <a:masterClrMapping/>
  </p:clrMapOvr>
  <p:transition>
    <p:wipe dir="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13-Jul-20</a:t>
            </a:fld>
            <a:endParaRPr lang="en-US"/>
          </a:p>
        </p:txBody>
      </p:sp>
      <p:sp>
        <p:nvSpPr>
          <p:cNvPr id="4" name="Footer Placeholder 3"/>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51084287"/>
      </p:ext>
    </p:extLst>
  </p:cSld>
  <p:clrMapOvr>
    <a:masterClrMapping/>
  </p:clrMapOvr>
  <p:transition>
    <p:wipe dir="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13-Jul-20</a:t>
            </a:fld>
            <a:endParaRPr lang="en-US"/>
          </a:p>
        </p:txBody>
      </p:sp>
      <p:sp>
        <p:nvSpPr>
          <p:cNvPr id="3" name="Footer Placeholder 2"/>
          <p:cNvSpPr>
            <a:spLocks noGrp="1"/>
          </p:cNvSpPr>
          <p:nvPr>
            <p:ph type="ftr" sz="quarter" idx="11"/>
          </p:nvPr>
        </p:nvSpPr>
        <p:spPr/>
        <p:txBody>
          <a:bodyPr/>
          <a:lstStyle/>
          <a:p>
            <a:endParaRPr lang="en-US"/>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64027254"/>
      </p:ext>
    </p:extLst>
  </p:cSld>
  <p:clrMapOvr>
    <a:masterClrMapping/>
  </p:clrMapOvr>
  <p:transition>
    <p:wipe dir="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0063629"/>
      </p:ext>
    </p:extLst>
  </p:cSld>
  <p:clrMapOvr>
    <a:masterClrMapping/>
  </p:clrMapOvr>
  <p:transition>
    <p:wipe dir="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81028407"/>
      </p:ext>
    </p:extLst>
  </p:cSld>
  <p:clrMapOvr>
    <a:masterClrMapping/>
  </p:clrMapOvr>
  <p:transition>
    <p:wipe dir="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638183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920062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6509103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45273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320040"/>
            <a:ext cx="2743200" cy="320040"/>
          </a:xfrm>
        </p:spPr>
        <p:txBody>
          <a:bodyPr/>
          <a:lstStyle/>
          <a:p>
            <a:fld id="{1D8BD707-D9CF-40AE-B4C6-C98DA3205C09}" type="datetimeFigureOut">
              <a:rPr lang="en-US" smtClean="0"/>
              <a:pPr/>
              <a:t>13-Jul-20</a:t>
            </a:fld>
            <a:endParaRPr lang="en-US"/>
          </a:p>
        </p:txBody>
      </p:sp>
      <p:sp>
        <p:nvSpPr>
          <p:cNvPr id="3" name="Footer Placeholder 2"/>
          <p:cNvSpPr>
            <a:spLocks noGrp="1"/>
          </p:cNvSpPr>
          <p:nvPr>
            <p:ph type="ftr" sz="quarter" idx="11"/>
          </p:nvPr>
        </p:nvSpPr>
        <p:spPr>
          <a:xfrm>
            <a:off x="640080" y="6227064"/>
            <a:ext cx="7854696" cy="320040"/>
          </a:xfrm>
        </p:spPr>
        <p:txBody>
          <a:bodyPr/>
          <a:lstStyle/>
          <a:p>
            <a:endParaRPr lang="en-US"/>
          </a:p>
        </p:txBody>
      </p:sp>
      <p:sp>
        <p:nvSpPr>
          <p:cNvPr id="4" name="Slide Number Placeholder 3"/>
          <p:cNvSpPr>
            <a:spLocks noGrp="1"/>
          </p:cNvSpPr>
          <p:nvPr>
            <p:ph type="sldNum" sz="quarter" idx="12"/>
          </p:nvPr>
        </p:nvSpPr>
        <p:spPr>
          <a:xfrm>
            <a:off x="7808976" y="320040"/>
            <a:ext cx="685800" cy="32004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741641"/>
      </p:ext>
    </p:extLst>
  </p:cSld>
  <p:clrMapOvr>
    <a:masterClrMapping/>
  </p:clrMapOvr>
  <p:transition>
    <p:wipe dir="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13-Jul-20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1504728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13-Jul-20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5248901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69169048"/>
      </p:ext>
    </p:extLst>
  </p:cSld>
  <p:clrMapOvr>
    <a:masterClrMapping/>
  </p:clrMapOvr>
  <p:transition>
    <p:wipe dir="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85018213"/>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7" name="Group 86"/>
          <p:cNvGrpSpPr/>
          <p:nvPr/>
        </p:nvGrpSpPr>
        <p:grpSpPr>
          <a:xfrm>
            <a:off x="-286226" y="0"/>
            <a:ext cx="9421759"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640080" y="1699589"/>
            <a:ext cx="3286552"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1225399"/>
          </a:xfrm>
        </p:spPr>
        <p:txBody>
          <a:bodyPr bIns="0" anchor="b">
            <a:noAutofit/>
          </a:bodyPr>
          <a:lstStyle>
            <a:lvl1pPr algn="ctr">
              <a:defRPr sz="28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6" y="801390"/>
            <a:ext cx="4095643" cy="524949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5554" y="3575324"/>
            <a:ext cx="3112047"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8800429"/>
      </p:ext>
    </p:extLst>
  </p:cSld>
  <p:clrMapOvr>
    <a:masterClrMapping/>
  </p:clrMapOvr>
  <p:transition>
    <p:wipe dir="r"/>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7091710"/>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29" name="Group 428"/>
          <p:cNvGrpSpPr/>
          <p:nvPr/>
        </p:nvGrpSpPr>
        <p:grpSpPr>
          <a:xfrm>
            <a:off x="0" y="0"/>
            <a:ext cx="9555163"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644463" y="1698332"/>
            <a:ext cx="4357752" cy="3470420"/>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4676" y="0"/>
            <a:ext cx="3489324"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723585" y="2336402"/>
            <a:ext cx="4197666" cy="1265539"/>
          </a:xfrm>
        </p:spPr>
        <p:txBody>
          <a:bodyPr bIns="0" anchor="b">
            <a:normAutofit/>
          </a:bodyPr>
          <a:lstStyle>
            <a:lvl1pPr>
              <a:defRPr sz="32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22314" y="3601941"/>
            <a:ext cx="4199254" cy="1214535"/>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40080" y="320040"/>
            <a:ext cx="2743200" cy="320040"/>
          </a:xfrm>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a:xfrm>
            <a:off x="640080" y="6227064"/>
            <a:ext cx="4358641" cy="320040"/>
          </a:xfrm>
        </p:spPr>
        <p:txBody>
          <a:bodyPr/>
          <a:lstStyle/>
          <a:p>
            <a:endParaRPr lang="en-US" dirty="0"/>
          </a:p>
        </p:txBody>
      </p:sp>
      <p:sp>
        <p:nvSpPr>
          <p:cNvPr id="7" name="Slide Number Placeholder 6"/>
          <p:cNvSpPr>
            <a:spLocks noGrp="1"/>
          </p:cNvSpPr>
          <p:nvPr>
            <p:ph type="sldNum" sz="quarter" idx="12"/>
          </p:nvPr>
        </p:nvSpPr>
        <p:spPr>
          <a:xfrm>
            <a:off x="4315463" y="320040"/>
            <a:ext cx="685800" cy="32004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0938667"/>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85" name="Group 84"/>
          <p:cNvGrpSpPr/>
          <p:nvPr/>
        </p:nvGrpSpPr>
        <p:grpSpPr>
          <a:xfrm>
            <a:off x="-286226" y="0"/>
            <a:ext cx="9421759"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640080" y="1699589"/>
            <a:ext cx="3286552"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3786" y="2349926"/>
            <a:ext cx="3113815" cy="2472774"/>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415686" y="794719"/>
            <a:ext cx="4095643"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7790651"/>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1" name="Group 50"/>
          <p:cNvGrpSpPr/>
          <p:nvPr/>
        </p:nvGrpSpPr>
        <p:grpSpPr>
          <a:xfrm flipH="1">
            <a:off x="0" y="0"/>
            <a:ext cx="9421759"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5228134" y="1699589"/>
            <a:ext cx="3286552"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313609" y="2349924"/>
            <a:ext cx="3112047" cy="2464951"/>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43258" y="802808"/>
            <a:ext cx="4118291" cy="52548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0080" y="320040"/>
            <a:ext cx="2743200" cy="320040"/>
          </a:xfrm>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a:xfrm>
            <a:off x="640080" y="6227064"/>
            <a:ext cx="7854696" cy="320040"/>
          </a:xfrm>
        </p:spPr>
        <p:txBody>
          <a:body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3617123"/>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685AA-3843-4B0D-8D06-87C3270F354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B0F58AC-5070-4AA4-9591-8B276340BDD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AA4FD08-37A1-4D96-8983-56369E50C18B}"/>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a:extLst>
              <a:ext uri="{FF2B5EF4-FFF2-40B4-BE49-F238E27FC236}">
                <a16:creationId xmlns:a16="http://schemas.microsoft.com/office/drawing/2014/main" id="{91833EDF-5CFA-4D3D-BC21-5F261F8E6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7175F-0878-4194-B4DB-AF35A2AA7B2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473840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DA9A-89EF-4E30-BD84-D0C791D3D4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1A4DA0-E595-4027-A29F-6F8CDCB5F4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9D6CF-AC51-4AF2-80D3-FDCB214A5809}"/>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a:extLst>
              <a:ext uri="{FF2B5EF4-FFF2-40B4-BE49-F238E27FC236}">
                <a16:creationId xmlns:a16="http://schemas.microsoft.com/office/drawing/2014/main" id="{827718DC-DF61-4E5A-AC65-30540B8D7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1A802-7A67-444E-8D72-F050A42D2F6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910482"/>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19137-8EB5-42DA-9BDC-07B29E199D1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963960C-A412-4FA9-A3D8-A3A94983ACE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D645D0-9F07-44EC-AF98-C90073DCE4CF}"/>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a:extLst>
              <a:ext uri="{FF2B5EF4-FFF2-40B4-BE49-F238E27FC236}">
                <a16:creationId xmlns:a16="http://schemas.microsoft.com/office/drawing/2014/main" id="{16DD3C44-B07A-40FB-9F4F-921F85534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C5C31-1AFE-4512-8FA5-A63E64AAADA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492035"/>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6FE58-13D4-42FF-A9A0-EC9384E648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D743D1-AB78-4DCB-A240-B6550E57E90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1F5568-989C-414B-ABF4-A5C847FA4D3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6D7D2C-04F7-402B-9ADE-F41F24742DA2}"/>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a:extLst>
              <a:ext uri="{FF2B5EF4-FFF2-40B4-BE49-F238E27FC236}">
                <a16:creationId xmlns:a16="http://schemas.microsoft.com/office/drawing/2014/main" id="{E8F2331D-9B74-483D-93A2-94AA83E7A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540128-CE08-45D1-96A8-6854D33E4CB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4339910"/>
      </p:ext>
    </p:extLst>
  </p:cSld>
  <p:clrMapOvr>
    <a:masterClrMapping/>
  </p:clrMapOvr>
  <p:transition>
    <p:wipe dir="r"/>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70F12-4159-407D-9D42-10E67D2D41F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ED5961-19B7-43AD-9119-86B76CBFB0B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CBEE447-CA80-4145-92FC-DC28C2A1B10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54C364-2624-4CE5-B48F-3293CC3429F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70DC98E-B860-4541-B3C9-7538A77CE51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73B52F-0780-46CF-BA2B-755103918A87}"/>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8" name="Footer Placeholder 7">
            <a:extLst>
              <a:ext uri="{FF2B5EF4-FFF2-40B4-BE49-F238E27FC236}">
                <a16:creationId xmlns:a16="http://schemas.microsoft.com/office/drawing/2014/main" id="{43A28562-0AE0-4138-8292-811CE616CC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B31286-D3BB-4BE7-994A-1CD27938EDD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081040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1DF31-D228-4A12-957B-2C9A56B32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2CE172-EA94-4708-9F5D-90A4E5614CDA}"/>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4" name="Footer Placeholder 3">
            <a:extLst>
              <a:ext uri="{FF2B5EF4-FFF2-40B4-BE49-F238E27FC236}">
                <a16:creationId xmlns:a16="http://schemas.microsoft.com/office/drawing/2014/main" id="{81B940A9-3E97-4104-94C9-D1A89CD64B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DF658C-4A57-4893-95A9-1112F1284C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0379298"/>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6F584F-E1A3-41C4-8DEB-AD47EC91FB51}"/>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3" name="Footer Placeholder 2">
            <a:extLst>
              <a:ext uri="{FF2B5EF4-FFF2-40B4-BE49-F238E27FC236}">
                <a16:creationId xmlns:a16="http://schemas.microsoft.com/office/drawing/2014/main" id="{9A6B072C-78D8-40C6-A0DF-8E99B65C11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A28D9D-49FF-40E2-ACC8-11830C8875C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093357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89003"/>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7EE0E-786A-45B6-9BA1-0D8D2288091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1C5053F-3539-4D31-B21E-0FD49FF9AD7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22817C-6791-4DD8-8D42-35173303CCD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54BD467-12D9-4916-AE56-027CB60D1740}"/>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a:extLst>
              <a:ext uri="{FF2B5EF4-FFF2-40B4-BE49-F238E27FC236}">
                <a16:creationId xmlns:a16="http://schemas.microsoft.com/office/drawing/2014/main" id="{A2DE3BF1-038D-4000-A77B-C684670B1D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DE7460-FBB8-421B-9A61-C64E6416128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7697377"/>
      </p:ext>
    </p:extLst>
  </p:cSld>
  <p:clrMapOvr>
    <a:masterClrMapping/>
  </p:clrMapOvr>
  <p:transition>
    <p:wipe dir="r"/>
  </p:transition>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B114-8F77-4752-95F9-5CB6ED16CE0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9407817-D9C2-4DFB-9443-CA0CCF4CFD3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6E5AE37-6D8F-464B-ADBB-3C2CDA3B0DA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64603B-FE14-4CCE-BEC0-B041B6C1B9F6}"/>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a:extLst>
              <a:ext uri="{FF2B5EF4-FFF2-40B4-BE49-F238E27FC236}">
                <a16:creationId xmlns:a16="http://schemas.microsoft.com/office/drawing/2014/main" id="{65DE6778-E605-4BAB-A1BA-8CA4A73DE7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F5D15A-B1A8-4A66-963C-D4404A9D085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098132"/>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8E8C7-004E-41CE-B3D2-94A2572A68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44CF76-B7D6-4DAF-9752-5686CBA066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402FEF-C60A-49FF-99B8-A8462B60A298}"/>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a:extLst>
              <a:ext uri="{FF2B5EF4-FFF2-40B4-BE49-F238E27FC236}">
                <a16:creationId xmlns:a16="http://schemas.microsoft.com/office/drawing/2014/main" id="{B22B5EF8-92B1-4EB3-AEDA-A07A89425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EA055-C9A1-4051-A322-CEFD09F3FE1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2363374"/>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84997E-49FF-48F5-9838-1D81839B6EA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F5254D-958F-4633-9F60-88BA1459504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00C2E6-7E40-4C76-8BC1-5C1BFB91D27A}"/>
              </a:ext>
            </a:extLst>
          </p:cNvPr>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a:extLst>
              <a:ext uri="{FF2B5EF4-FFF2-40B4-BE49-F238E27FC236}">
                <a16:creationId xmlns:a16="http://schemas.microsoft.com/office/drawing/2014/main" id="{6D505967-D37F-4F17-B192-2BB877943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2B9412-8F40-4AE0-97E5-04104AA86EE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8277487"/>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059066"/>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810833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575982"/>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5130227"/>
      </p:ext>
    </p:extLst>
  </p:cSld>
  <p:clrMapOvr>
    <a:masterClrMapping/>
  </p:clrMapOvr>
  <p:transition>
    <p:wipe dir="r"/>
  </p:transition>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358356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13-Jul-20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903489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9933713"/>
      </p:ext>
    </p:extLst>
  </p:cSld>
  <p:clrMapOvr>
    <a:masterClrMapping/>
  </p:clrMapOvr>
  <p:transition>
    <p:wipe dir="r"/>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6429803"/>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5607445"/>
      </p:ext>
    </p:extLst>
  </p:cSld>
  <p:clrMapOvr>
    <a:masterClrMapping/>
  </p:clrMapOvr>
  <p:transition>
    <p:wipe dir="r"/>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3824749"/>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5708210"/>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4048605"/>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778906"/>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3035342"/>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437669"/>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9412104"/>
      </p:ext>
    </p:extLst>
  </p:cSld>
  <p:clrMapOvr>
    <a:masterClrMapping/>
  </p:clrMapOvr>
  <p:transition>
    <p:wipe dir="r"/>
  </p:transition>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92392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215986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13-Jul-20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7134476"/>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8045822"/>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4143014"/>
      </p:ext>
    </p:extLst>
  </p:cSld>
  <p:clrMapOvr>
    <a:masterClrMapping/>
  </p:clrMapOvr>
  <p:transition>
    <p:wipe dir="r"/>
  </p:transition>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4830034"/>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6474440"/>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6932775"/>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730690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7218925"/>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437880"/>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932663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13-Jul-20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9174826"/>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196706"/>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13-Jul-20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9484412"/>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D8BD707-D9CF-40AE-B4C6-C98DA3205C09}" type="datetimeFigureOut">
              <a:rPr lang="en-US" smtClean="0"/>
              <a:pPr/>
              <a:t>13-Jul-20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6662974"/>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6843859"/>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219618"/>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47022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28695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B6F15528-21DE-4FAA-801E-634DDDAF4B2B}" type="slidenum">
              <a:rPr lang="en-US" smtClean="0"/>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8383000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075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13-Jul-20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867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3876691"/>
      </p:ext>
    </p:extLst>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13-Jul-20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89045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2950615"/>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bwMode="ltGray">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02002845"/>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7630225"/>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8479807"/>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659411"/>
      </p:ext>
    </p:extLst>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7133990"/>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13-Jul-20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2646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13-Jul-20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6468659"/>
      </p:ext>
    </p:extLst>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13-Jul-20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45631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827792"/>
      </p:ext>
    </p:extLst>
  </p:cSld>
  <p:clrMapOvr>
    <a:masterClrMapping/>
  </p:clrMapOvr>
  <p:transition>
    <p:wipe dir="r"/>
  </p:transition>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1304949"/>
      </p:ext>
    </p:extLst>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6600528"/>
      </p:ext>
    </p:extLst>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19158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052211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42814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947430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12016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5384130"/>
      </p:ext>
    </p:extLst>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230059"/>
      </p:ext>
    </p:extLst>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47818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5982291"/>
      </p:ext>
    </p:extLst>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2865496"/>
      </p:ext>
    </p:extLst>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4116378"/>
      </p:ext>
    </p:extLst>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768263"/>
      </p:ext>
    </p:extLst>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1124852"/>
      </p:ext>
    </p:extLst>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13-Jul-20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4863256"/>
      </p:ext>
    </p:extLst>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3304497"/>
      </p:ext>
    </p:extLst>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9775733"/>
      </p:ext>
    </p:extLst>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4381837"/>
      </p:ext>
    </p:extLst>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84506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661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theme" Target="../theme/theme10.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19" Type="http://schemas.openxmlformats.org/officeDocument/2006/relationships/image" Target="../media/image11.jpeg"/><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1.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2.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3.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theme" Target="../theme/theme1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10" Type="http://schemas.openxmlformats.org/officeDocument/2006/relationships/slideLayout" Target="../slideLayouts/slideLayout176.xml"/><Relationship Id="rId19" Type="http://schemas.openxmlformats.org/officeDocument/2006/relationships/image" Target="../media/image11.jpeg"/><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1.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theme" Target="../theme/theme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theme" Target="../theme/theme8.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image" Target="../media/image7.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image" Target="../media/image6.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9.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16383581"/>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ransition>
    <p:wipe dir="r"/>
  </p:transition>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57300391"/>
      </p:ext>
    </p:extLst>
  </p:cSld>
  <p:clrMap bg1="lt1" tx1="dk1" bg2="lt2" tx2="dk2" accent1="accent1" accent2="accent2" accent3="accent3" accent4="accent4" accent5="accent5" accent6="accent6" hlink="hlink" folHlink="folHlink"/>
  <p:sldLayoutIdLst>
    <p:sldLayoutId id="2147484755" r:id="rId1"/>
    <p:sldLayoutId id="2147484756" r:id="rId2"/>
    <p:sldLayoutId id="2147484757" r:id="rId3"/>
    <p:sldLayoutId id="2147484758" r:id="rId4"/>
    <p:sldLayoutId id="2147484759" r:id="rId5"/>
    <p:sldLayoutId id="2147484760" r:id="rId6"/>
    <p:sldLayoutId id="2147484761" r:id="rId7"/>
    <p:sldLayoutId id="2147484762" r:id="rId8"/>
    <p:sldLayoutId id="2147484763" r:id="rId9"/>
    <p:sldLayoutId id="2147484764" r:id="rId10"/>
    <p:sldLayoutId id="2147484765" r:id="rId11"/>
    <p:sldLayoutId id="2147484766" r:id="rId12"/>
    <p:sldLayoutId id="2147484767" r:id="rId13"/>
    <p:sldLayoutId id="2147484768" r:id="rId14"/>
    <p:sldLayoutId id="2147484769" r:id="rId15"/>
    <p:sldLayoutId id="2147484770" r:id="rId16"/>
    <p:sldLayoutId id="2147484771" r:id="rId17"/>
  </p:sldLayoutIdLst>
  <p:transition>
    <p:wipe dir="r"/>
  </p:transition>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B6F15528-21DE-4FAA-801E-634DDDAF4B2B}" type="slidenum">
              <a:rPr lang="en-US" smtClean="0"/>
              <a:pPr/>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792251520"/>
      </p:ext>
    </p:extLst>
  </p:cSld>
  <p:clrMap bg1="lt1" tx1="dk1" bg2="lt2" tx2="dk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 id="2147484783" r:id="rId11"/>
  </p:sldLayoutIdLst>
  <p:transition>
    <p:wipe dir="r"/>
  </p:transition>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42276334"/>
      </p:ext>
    </p:extLst>
  </p:cSld>
  <p:clrMap bg1="lt1" tx1="dk1" bg2="lt2" tx2="dk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Lst>
  <p:transition>
    <p:wipe dir="r"/>
  </p:transition>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6E5B80-AC5A-4257-B71F-0E7D02E11C3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8040B4-A31C-4719-B2C4-C6D3195092B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68E434-38DA-4489-BDBC-D351F21A318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13-Jul-20</a:t>
            </a:fld>
            <a:endParaRPr lang="en-US"/>
          </a:p>
        </p:txBody>
      </p:sp>
      <p:sp>
        <p:nvSpPr>
          <p:cNvPr id="5" name="Footer Placeholder 4">
            <a:extLst>
              <a:ext uri="{FF2B5EF4-FFF2-40B4-BE49-F238E27FC236}">
                <a16:creationId xmlns:a16="http://schemas.microsoft.com/office/drawing/2014/main" id="{D0CA0ED8-6820-4DB6-A6FF-031ED35D91C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077018-B284-429C-B69F-E1A14B37B67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32682844"/>
      </p:ext>
    </p:extLst>
  </p:cSld>
  <p:clrMap bg1="lt1" tx1="dk1" bg2="lt2" tx2="dk2" accent1="accent1" accent2="accent2" accent3="accent3" accent4="accent4" accent5="accent5" accent6="accent6" hlink="hlink" folHlink="folHlink"/>
  <p:sldLayoutIdLst>
    <p:sldLayoutId id="2147484797"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Lst>
  <p:transition>
    <p:wipe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32136337"/>
      </p:ext>
    </p:extLst>
  </p:cSld>
  <p:clrMap bg1="lt1" tx1="dk1" bg2="lt2" tx2="dk2" accent1="accent1" accent2="accent2" accent3="accent3" accent4="accent4" accent5="accent5" accent6="accent6" hlink="hlink" folHlink="folHlink"/>
  <p:sldLayoutIdLst>
    <p:sldLayoutId id="2147484809" r:id="rId1"/>
    <p:sldLayoutId id="2147484810" r:id="rId2"/>
    <p:sldLayoutId id="2147484811" r:id="rId3"/>
    <p:sldLayoutId id="2147484812" r:id="rId4"/>
    <p:sldLayoutId id="2147484813" r:id="rId5"/>
    <p:sldLayoutId id="2147484814" r:id="rId6"/>
    <p:sldLayoutId id="2147484815" r:id="rId7"/>
    <p:sldLayoutId id="2147484816" r:id="rId8"/>
    <p:sldLayoutId id="2147484817" r:id="rId9"/>
    <p:sldLayoutId id="2147484818" r:id="rId10"/>
    <p:sldLayoutId id="2147484819" r:id="rId11"/>
    <p:sldLayoutId id="2147484820" r:id="rId12"/>
    <p:sldLayoutId id="2147484821" r:id="rId13"/>
    <p:sldLayoutId id="2147484822" r:id="rId14"/>
    <p:sldLayoutId id="2147484823" r:id="rId15"/>
    <p:sldLayoutId id="2147484824" r:id="rId16"/>
    <p:sldLayoutId id="2147484825" r:id="rId17"/>
  </p:sldLayoutIdLst>
  <p:transition>
    <p:wipe dir="r"/>
  </p:transition>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5554" y="2349925"/>
            <a:ext cx="3112047" cy="2464952"/>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15687" y="794719"/>
            <a:ext cx="4079089"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0080" y="320040"/>
            <a:ext cx="27432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3"/>
          </p:nvPr>
        </p:nvSpPr>
        <p:spPr>
          <a:xfrm>
            <a:off x="640080" y="6227064"/>
            <a:ext cx="7854696"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08976" y="320040"/>
            <a:ext cx="6858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27959476"/>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ransition>
    <p:wipe dir="r"/>
  </p:transition>
  <p:txStyles>
    <p:title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C06C64-872C-44B0-B170-9E13D37645F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90928A-8B0A-4019-AB70-B6A0FA1D498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23618-705D-4CB3-8BE9-394B0B4114C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13-Jul-20</a:t>
            </a:fld>
            <a:endParaRPr lang="en-US"/>
          </a:p>
        </p:txBody>
      </p:sp>
      <p:sp>
        <p:nvSpPr>
          <p:cNvPr id="5" name="Footer Placeholder 4">
            <a:extLst>
              <a:ext uri="{FF2B5EF4-FFF2-40B4-BE49-F238E27FC236}">
                <a16:creationId xmlns:a16="http://schemas.microsoft.com/office/drawing/2014/main" id="{01D9CB16-6827-4709-B407-8A65B5CBB07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05CD8C-675B-4990-AC4B-189504376AA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54485543"/>
      </p:ext>
    </p:extLst>
  </p:cSld>
  <p:clrMap bg1="lt1" tx1="dk1" bg2="lt2" tx2="dk2" accent1="accent1" accent2="accent2" accent3="accent3" accent4="accent4" accent5="accent5" accent6="accent6" hlink="hlink" folHlink="folHlink"/>
  <p:sldLayoutIdLst>
    <p:sldLayoutId id="2147484600" r:id="rId1"/>
    <p:sldLayoutId id="2147484601" r:id="rId2"/>
    <p:sldLayoutId id="2147484602" r:id="rId3"/>
    <p:sldLayoutId id="2147484603" r:id="rId4"/>
    <p:sldLayoutId id="2147484604" r:id="rId5"/>
    <p:sldLayoutId id="2147484605" r:id="rId6"/>
    <p:sldLayoutId id="2147484606" r:id="rId7"/>
    <p:sldLayoutId id="2147484607" r:id="rId8"/>
    <p:sldLayoutId id="2147484608" r:id="rId9"/>
    <p:sldLayoutId id="2147484609" r:id="rId10"/>
    <p:sldLayoutId id="2147484610" r:id="rId11"/>
  </p:sldLayoutIdLst>
  <p:transition>
    <p:wipe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tx1"/>
                </a:solidFill>
              </a:defRPr>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tx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43017894"/>
      </p:ext>
    </p:extLst>
  </p:cSld>
  <p:clrMap bg1="lt1" tx1="dk1" bg2="lt2" tx2="dk2" accent1="accent1" accent2="accent2" accent3="accent3" accent4="accent4" accent5="accent5" accent6="accent6" hlink="hlink" folHlink="folHlink"/>
  <p:sldLayoutIdLst>
    <p:sldLayoutId id="2147484648" r:id="rId1"/>
    <p:sldLayoutId id="2147484649" r:id="rId2"/>
    <p:sldLayoutId id="2147484650" r:id="rId3"/>
    <p:sldLayoutId id="2147484651" r:id="rId4"/>
    <p:sldLayoutId id="2147484652" r:id="rId5"/>
    <p:sldLayoutId id="2147484653" r:id="rId6"/>
    <p:sldLayoutId id="2147484654" r:id="rId7"/>
    <p:sldLayoutId id="2147484655" r:id="rId8"/>
    <p:sldLayoutId id="2147484656" r:id="rId9"/>
    <p:sldLayoutId id="2147484657" r:id="rId10"/>
    <p:sldLayoutId id="2147484658" r:id="rId11"/>
  </p:sldLayoutIdLst>
  <p:transition>
    <p:wipe dir="r"/>
  </p:transition>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82735174"/>
      </p:ext>
    </p:extLst>
  </p:cSld>
  <p:clrMap bg1="lt1" tx1="dk1" bg2="lt2" tx2="dk2" accent1="accent1" accent2="accent2" accent3="accent3" accent4="accent4" accent5="accent5" accent6="accent6" hlink="hlink" folHlink="folHlink"/>
  <p:sldLayoutIdLst>
    <p:sldLayoutId id="2147484660" r:id="rId1"/>
    <p:sldLayoutId id="2147484661" r:id="rId2"/>
    <p:sldLayoutId id="2147484662" r:id="rId3"/>
    <p:sldLayoutId id="2147484663" r:id="rId4"/>
    <p:sldLayoutId id="2147484664" r:id="rId5"/>
    <p:sldLayoutId id="2147484665" r:id="rId6"/>
    <p:sldLayoutId id="2147484666" r:id="rId7"/>
    <p:sldLayoutId id="2147484667" r:id="rId8"/>
    <p:sldLayoutId id="2147484668" r:id="rId9"/>
    <p:sldLayoutId id="2147484669" r:id="rId10"/>
    <p:sldLayoutId id="2147484670" r:id="rId11"/>
  </p:sldLayoutIdLst>
  <p:transition>
    <p:wipe dir="r"/>
  </p:transition>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06558355"/>
      </p:ext>
    </p:extLst>
  </p:cSld>
  <p:clrMap bg1="dk1" tx1="lt1" bg2="dk2" tx2="lt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 id="2147484683" r:id="rId12"/>
    <p:sldLayoutId id="2147484684" r:id="rId13"/>
    <p:sldLayoutId id="2147484685" r:id="rId14"/>
    <p:sldLayoutId id="2147484686" r:id="rId15"/>
    <p:sldLayoutId id="2147484687" r:id="rId16"/>
    <p:sldLayoutId id="2147484688" r:id="rId17"/>
  </p:sldLayoutIdLst>
  <p:transition>
    <p:wipe dir="r"/>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a:solidFill>
            <a:schemeClr val="accent1">
              <a:lumMod val="75000"/>
              <a:alpha val="40000"/>
            </a:schemeClr>
          </a:solidFill>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p:cNvGrpSpPr/>
          <p:nvPr/>
        </p:nvGrpSpPr>
        <p:grpSpPr>
          <a:xfrm>
            <a:off x="20421" y="-318"/>
            <a:ext cx="1952272" cy="6853571"/>
            <a:chOff x="6627813" y="195220"/>
            <a:chExt cx="1952625" cy="5678531"/>
          </a:xfrm>
          <a:solidFill>
            <a:schemeClr val="accent1"/>
          </a:solidFill>
        </p:grpSpPr>
        <p:sp>
          <p:nvSpPr>
            <p:cNvPr id="50" name="Freeform 27"/>
            <p:cNvSpPr/>
            <p:nvPr/>
          </p:nvSpPr>
          <p:spPr bwMode="auto">
            <a:xfrm>
              <a:off x="6627813" y="19522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2" name="Rectangle 61"/>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05982834"/>
      </p:ext>
    </p:extLst>
  </p:cSld>
  <p:clrMap bg1="dk1" tx1="lt1" bg2="dk2" tx2="lt2" accent1="accent1" accent2="accent2" accent3="accent3" accent4="accent4" accent5="accent5" accent6="accent6" hlink="hlink" folHlink="folHlink"/>
  <p:sldLayoutIdLst>
    <p:sldLayoutId id="2147484690" r:id="rId1"/>
    <p:sldLayoutId id="2147484691" r:id="rId2"/>
    <p:sldLayoutId id="2147484692" r:id="rId3"/>
    <p:sldLayoutId id="2147484693" r:id="rId4"/>
    <p:sldLayoutId id="2147484694" r:id="rId5"/>
    <p:sldLayoutId id="2147484695" r:id="rId6"/>
    <p:sldLayoutId id="2147484696" r:id="rId7"/>
    <p:sldLayoutId id="2147484697" r:id="rId8"/>
    <p:sldLayoutId id="2147484698" r:id="rId9"/>
    <p:sldLayoutId id="2147484699" r:id="rId10"/>
    <p:sldLayoutId id="2147484700" r:id="rId11"/>
    <p:sldLayoutId id="2147484701" r:id="rId12"/>
    <p:sldLayoutId id="2147484702" r:id="rId13"/>
    <p:sldLayoutId id="2147484703" r:id="rId14"/>
    <p:sldLayoutId id="2147484704" r:id="rId15"/>
    <p:sldLayoutId id="2147484705" r:id="rId16"/>
  </p:sldLayoutIdLst>
  <p:transition>
    <p:wipe dir="r"/>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12221289"/>
      </p:ext>
    </p:extLst>
  </p:cSld>
  <p:clrMap bg1="lt1" tx1="dk1" bg2="lt2" tx2="dk2" accent1="accent1" accent2="accent2" accent3="accent3" accent4="accent4" accent5="accent5" accent6="accent6" hlink="hlink" folHlink="folHlink"/>
  <p:sldLayoutIdLst>
    <p:sldLayoutId id="2147484725"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 id="2147484736" r:id="rId12"/>
    <p:sldLayoutId id="2147484737" r:id="rId13"/>
    <p:sldLayoutId id="2147484738" r:id="rId14"/>
    <p:sldLayoutId id="2147484739" r:id="rId15"/>
    <p:sldLayoutId id="2147484740" r:id="rId16"/>
    <p:sldLayoutId id="2147484741" r:id="rId17"/>
  </p:sldLayoutIdLst>
  <p:transition>
    <p:wipe dir="r"/>
  </p:transition>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pPr/>
              <a:t>13-Jul-20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080915"/>
      </p:ext>
    </p:extLst>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Lst>
  <p:transition>
    <p:wipe dir="r"/>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FE217B5-FF8B-484B-8258-910C4CF16523}"/>
              </a:ext>
            </a:extLst>
          </p:cNvPr>
          <p:cNvGrpSpPr/>
          <p:nvPr/>
        </p:nvGrpSpPr>
        <p:grpSpPr>
          <a:xfrm>
            <a:off x="198895" y="228600"/>
            <a:ext cx="8716505" cy="6381750"/>
            <a:chOff x="198895" y="228600"/>
            <a:chExt cx="8716505" cy="6381750"/>
          </a:xfrm>
        </p:grpSpPr>
        <p:pic>
          <p:nvPicPr>
            <p:cNvPr id="8" name="Picture 7">
              <a:extLst>
                <a:ext uri="{FF2B5EF4-FFF2-40B4-BE49-F238E27FC236}">
                  <a16:creationId xmlns:a16="http://schemas.microsoft.com/office/drawing/2014/main" id="{659FEDEA-3428-4D2A-A74F-F3BE27817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362200"/>
              <a:ext cx="8534400" cy="4248150"/>
            </a:xfrm>
            <a:prstGeom prst="rect">
              <a:avLst/>
            </a:prstGeom>
          </p:spPr>
        </p:pic>
        <p:pic>
          <p:nvPicPr>
            <p:cNvPr id="4" name="Picture 3">
              <a:extLst>
                <a:ext uri="{FF2B5EF4-FFF2-40B4-BE49-F238E27FC236}">
                  <a16:creationId xmlns:a16="http://schemas.microsoft.com/office/drawing/2014/main" id="{C30CF72D-DFA6-4F4F-8EA3-3376E5F75481}"/>
                </a:ext>
              </a:extLst>
            </p:cNvPr>
            <p:cNvPicPr>
              <a:picLocks noChangeAspect="1"/>
            </p:cNvPicPr>
            <p:nvPr/>
          </p:nvPicPr>
          <p:blipFill rotWithShape="1">
            <a:blip r:embed="rId3">
              <a:extLst>
                <a:ext uri="{28A0092B-C50C-407E-A947-70E740481C1C}">
                  <a14:useLocalDpi xmlns:a14="http://schemas.microsoft.com/office/drawing/2010/main" val="0"/>
                </a:ext>
              </a:extLst>
            </a:blip>
            <a:srcRect b="72222"/>
            <a:stretch/>
          </p:blipFill>
          <p:spPr>
            <a:xfrm>
              <a:off x="198895" y="228600"/>
              <a:ext cx="8716505" cy="2133600"/>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E2C49B-63CA-4784-AE48-9B208DE86146}"/>
              </a:ext>
            </a:extLst>
          </p:cNvPr>
          <p:cNvSpPr txBox="1"/>
          <p:nvPr/>
        </p:nvSpPr>
        <p:spPr>
          <a:xfrm>
            <a:off x="942813" y="762000"/>
            <a:ext cx="7591587" cy="584775"/>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lvl="0" algn="just"/>
            <a:r>
              <a:rPr lang="en-US" sz="3200" dirty="0">
                <a:latin typeface="NikoshBAN" pitchFamily="2" charset="0"/>
                <a:cs typeface="NikoshBAN" pitchFamily="2" charset="0"/>
              </a:rPr>
              <a:t>3. </a:t>
            </a:r>
            <a:r>
              <a:rPr lang="bn-IN" sz="3200" dirty="0">
                <a:latin typeface="NikoshBAN" pitchFamily="2" charset="0"/>
                <a:cs typeface="NikoshBAN" pitchFamily="2" charset="0"/>
              </a:rPr>
              <a:t>নিট লাভ বা ক্ষতি কে মূলধন হিসাবে সমন্বয় করার জন্যঃ </a:t>
            </a:r>
            <a:endParaRPr lang="en-US" sz="3200" dirty="0">
              <a:latin typeface="NikoshBAN" pitchFamily="2" charset="0"/>
              <a:cs typeface="NikoshBAN" pitchFamily="2" charset="0"/>
            </a:endParaRPr>
          </a:p>
        </p:txBody>
      </p:sp>
      <p:sp>
        <p:nvSpPr>
          <p:cNvPr id="5" name="TextBox 4">
            <a:extLst>
              <a:ext uri="{FF2B5EF4-FFF2-40B4-BE49-F238E27FC236}">
                <a16:creationId xmlns:a16="http://schemas.microsoft.com/office/drawing/2014/main" id="{6EB4EFDF-B0C5-4E53-BED3-8C7B72DD7811}"/>
              </a:ext>
            </a:extLst>
          </p:cNvPr>
          <p:cNvSpPr txBox="1"/>
          <p:nvPr/>
        </p:nvSpPr>
        <p:spPr>
          <a:xfrm>
            <a:off x="990600" y="4444425"/>
            <a:ext cx="7315200" cy="584775"/>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lvl="0" algn="just"/>
            <a:r>
              <a:rPr lang="bn-IN" sz="3200" dirty="0">
                <a:latin typeface="NikoshBAN" pitchFamily="2" charset="0"/>
                <a:cs typeface="NikoshBAN" pitchFamily="2" charset="0"/>
              </a:rPr>
              <a:t>৪. উত্তোলন হিসাব কে মূলধন হিসাবে সমন্বয় করার জন্যঃ</a:t>
            </a:r>
            <a:endParaRPr lang="en-US" sz="3200" dirty="0">
              <a:latin typeface="NikoshBAN" pitchFamily="2" charset="0"/>
              <a:cs typeface="NikoshBAN" pitchFamily="2" charset="0"/>
            </a:endParaRPr>
          </a:p>
        </p:txBody>
      </p:sp>
      <p:sp>
        <p:nvSpPr>
          <p:cNvPr id="6" name="TextBox 5">
            <a:extLst>
              <a:ext uri="{FF2B5EF4-FFF2-40B4-BE49-F238E27FC236}">
                <a16:creationId xmlns:a16="http://schemas.microsoft.com/office/drawing/2014/main" id="{A78A9B65-CA80-45E2-978E-3B7E060C99F4}"/>
              </a:ext>
            </a:extLst>
          </p:cNvPr>
          <p:cNvSpPr txBox="1"/>
          <p:nvPr/>
        </p:nvSpPr>
        <p:spPr>
          <a:xfrm>
            <a:off x="999265" y="5599093"/>
            <a:ext cx="6674416" cy="954107"/>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lvl="0"/>
            <a:r>
              <a:rPr lang="bn-IN" sz="2800" dirty="0">
                <a:latin typeface="NikoshBAN" pitchFamily="2" charset="0"/>
                <a:cs typeface="NikoshBAN" pitchFamily="2" charset="0"/>
              </a:rPr>
              <a:t>মূলধন হিসাব 					ডেবিট</a:t>
            </a:r>
            <a:endParaRPr lang="en-US" sz="2800" dirty="0">
              <a:latin typeface="NikoshBAN" pitchFamily="2" charset="0"/>
              <a:cs typeface="NikoshBAN" pitchFamily="2" charset="0"/>
            </a:endParaRPr>
          </a:p>
          <a:p>
            <a:pPr lvl="0"/>
            <a:r>
              <a:rPr lang="en-US" sz="2800" dirty="0">
                <a:latin typeface="NikoshBAN" pitchFamily="2" charset="0"/>
                <a:cs typeface="NikoshBAN" pitchFamily="2" charset="0"/>
              </a:rPr>
              <a:t>	 </a:t>
            </a:r>
            <a:r>
              <a:rPr lang="bn-IN" sz="2800" dirty="0">
                <a:latin typeface="NikoshBAN" pitchFamily="2" charset="0"/>
                <a:cs typeface="NikoshBAN" pitchFamily="2" charset="0"/>
              </a:rPr>
              <a:t>উত্তোলন 				ক্রেডিট</a:t>
            </a:r>
            <a:endParaRPr lang="en-US" sz="2800" dirty="0">
              <a:latin typeface="NikoshBAN" pitchFamily="2" charset="0"/>
              <a:cs typeface="NikoshBAN" pitchFamily="2" charset="0"/>
            </a:endParaRPr>
          </a:p>
        </p:txBody>
      </p:sp>
      <p:sp>
        <p:nvSpPr>
          <p:cNvPr id="7" name="TextBox 6">
            <a:extLst>
              <a:ext uri="{FF2B5EF4-FFF2-40B4-BE49-F238E27FC236}">
                <a16:creationId xmlns:a16="http://schemas.microsoft.com/office/drawing/2014/main" id="{EC84ED5A-4CF2-4130-B9AA-DE5E4F066EF8}"/>
              </a:ext>
            </a:extLst>
          </p:cNvPr>
          <p:cNvSpPr txBox="1"/>
          <p:nvPr/>
        </p:nvSpPr>
        <p:spPr>
          <a:xfrm>
            <a:off x="1066800" y="1447800"/>
            <a:ext cx="6172200" cy="954107"/>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lvl="0"/>
            <a:r>
              <a:rPr lang="bn-IN" sz="2800" dirty="0">
                <a:latin typeface="NikoshBAN" pitchFamily="2" charset="0"/>
                <a:cs typeface="NikoshBAN" pitchFamily="2" charset="0"/>
              </a:rPr>
              <a:t>আয় সারাংশ হিসাব 			ডেবিট</a:t>
            </a:r>
            <a:endParaRPr lang="en-US" sz="2800" dirty="0">
              <a:latin typeface="NikoshBAN" pitchFamily="2" charset="0"/>
              <a:cs typeface="NikoshBAN" pitchFamily="2" charset="0"/>
            </a:endParaRPr>
          </a:p>
          <a:p>
            <a:pPr lvl="0"/>
            <a:r>
              <a:rPr lang="en-US" sz="2800" dirty="0">
                <a:latin typeface="NikoshBAN" pitchFamily="2" charset="0"/>
                <a:cs typeface="NikoshBAN" pitchFamily="2" charset="0"/>
              </a:rPr>
              <a:t>	 </a:t>
            </a:r>
            <a:r>
              <a:rPr lang="bn-IN" sz="2800" dirty="0">
                <a:latin typeface="NikoshBAN" pitchFamily="2" charset="0"/>
                <a:cs typeface="NikoshBAN" pitchFamily="2" charset="0"/>
              </a:rPr>
              <a:t>মূলধন হিসাব 			ক্রেডিট</a:t>
            </a:r>
            <a:endParaRPr lang="en-US" sz="2800" dirty="0">
              <a:latin typeface="NikoshBAN" pitchFamily="2" charset="0"/>
              <a:cs typeface="NikoshBAN" pitchFamily="2" charset="0"/>
            </a:endParaRPr>
          </a:p>
        </p:txBody>
      </p:sp>
      <p:sp>
        <p:nvSpPr>
          <p:cNvPr id="8" name="TextBox 7">
            <a:extLst>
              <a:ext uri="{FF2B5EF4-FFF2-40B4-BE49-F238E27FC236}">
                <a16:creationId xmlns:a16="http://schemas.microsoft.com/office/drawing/2014/main" id="{B6ACE184-6204-4280-B36A-1B8B80AD0D87}"/>
              </a:ext>
            </a:extLst>
          </p:cNvPr>
          <p:cNvSpPr txBox="1"/>
          <p:nvPr/>
        </p:nvSpPr>
        <p:spPr>
          <a:xfrm>
            <a:off x="2495393" y="39469"/>
            <a:ext cx="4743607" cy="646331"/>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bn-IN" sz="3600" dirty="0">
                <a:latin typeface="NikoshBAN" panose="02000000000000000000" pitchFamily="2" charset="0"/>
                <a:cs typeface="NikoshBAN" panose="02000000000000000000" pitchFamily="2" charset="0"/>
              </a:rPr>
              <a:t>সমাপণী দাখিলা প্রস্তুতের পদ্ধতি</a:t>
            </a:r>
            <a:r>
              <a:rPr lang="en-US" sz="3600" dirty="0">
                <a:latin typeface="NikoshBAN" panose="02000000000000000000" pitchFamily="2" charset="0"/>
                <a:cs typeface="NikoshBAN" panose="02000000000000000000" pitchFamily="2" charset="0"/>
              </a:rPr>
              <a:t>: </a:t>
            </a:r>
          </a:p>
        </p:txBody>
      </p:sp>
      <p:sp>
        <p:nvSpPr>
          <p:cNvPr id="9" name="TextBox 8">
            <a:extLst>
              <a:ext uri="{FF2B5EF4-FFF2-40B4-BE49-F238E27FC236}">
                <a16:creationId xmlns:a16="http://schemas.microsoft.com/office/drawing/2014/main" id="{13F9556E-67F7-4C3D-A840-FC9FECC4DAE3}"/>
              </a:ext>
            </a:extLst>
          </p:cNvPr>
          <p:cNvSpPr txBox="1"/>
          <p:nvPr/>
        </p:nvSpPr>
        <p:spPr>
          <a:xfrm>
            <a:off x="1066800" y="3160693"/>
            <a:ext cx="6172200" cy="954107"/>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lvl="0"/>
            <a:r>
              <a:rPr lang="bn-IN" sz="2800" dirty="0">
                <a:latin typeface="NikoshBAN" pitchFamily="2" charset="0"/>
                <a:cs typeface="NikoshBAN" pitchFamily="2" charset="0"/>
              </a:rPr>
              <a:t>মূলধন হিসাব 			</a:t>
            </a:r>
            <a:r>
              <a:rPr lang="en-US" sz="2800" dirty="0">
                <a:latin typeface="NikoshBAN" pitchFamily="2" charset="0"/>
                <a:cs typeface="NikoshBAN" pitchFamily="2" charset="0"/>
              </a:rPr>
              <a:t>	</a:t>
            </a:r>
            <a:r>
              <a:rPr lang="bn-IN" sz="2800" dirty="0">
                <a:latin typeface="NikoshBAN" pitchFamily="2" charset="0"/>
                <a:cs typeface="NikoshBAN" pitchFamily="2" charset="0"/>
              </a:rPr>
              <a:t>ডেবিট</a:t>
            </a:r>
            <a:endParaRPr lang="en-US" sz="2800" dirty="0">
              <a:latin typeface="NikoshBAN" pitchFamily="2" charset="0"/>
              <a:cs typeface="NikoshBAN" pitchFamily="2" charset="0"/>
            </a:endParaRPr>
          </a:p>
          <a:p>
            <a:pPr lvl="0"/>
            <a:r>
              <a:rPr lang="en-US" sz="2800" dirty="0">
                <a:latin typeface="NikoshBAN" pitchFamily="2" charset="0"/>
                <a:cs typeface="NikoshBAN" pitchFamily="2" charset="0"/>
              </a:rPr>
              <a:t>	 </a:t>
            </a:r>
            <a:r>
              <a:rPr lang="bn-IN" sz="2800" dirty="0">
                <a:latin typeface="NikoshBAN" pitchFamily="2" charset="0"/>
                <a:cs typeface="NikoshBAN" pitchFamily="2" charset="0"/>
              </a:rPr>
              <a:t>আয় সারাংশ হিসাব 		ক্রেডিট</a:t>
            </a:r>
            <a:endParaRPr lang="en-US" sz="2800" dirty="0">
              <a:latin typeface="NikoshBAN" pitchFamily="2" charset="0"/>
              <a:cs typeface="NikoshBAN" pitchFamily="2" charset="0"/>
            </a:endParaRPr>
          </a:p>
        </p:txBody>
      </p:sp>
      <p:sp>
        <p:nvSpPr>
          <p:cNvPr id="10" name="TextBox 9">
            <a:extLst>
              <a:ext uri="{FF2B5EF4-FFF2-40B4-BE49-F238E27FC236}">
                <a16:creationId xmlns:a16="http://schemas.microsoft.com/office/drawing/2014/main" id="{02AD7A37-4029-47A7-A8DE-154D4B5CFDAB}"/>
              </a:ext>
            </a:extLst>
          </p:cNvPr>
          <p:cNvSpPr txBox="1"/>
          <p:nvPr/>
        </p:nvSpPr>
        <p:spPr>
          <a:xfrm>
            <a:off x="3429000" y="2524780"/>
            <a:ext cx="907473" cy="523220"/>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lvl="0"/>
            <a:r>
              <a:rPr lang="bn-IN" sz="2800" dirty="0">
                <a:latin typeface="NikoshBAN" pitchFamily="2" charset="0"/>
                <a:cs typeface="NikoshBAN" pitchFamily="2" charset="0"/>
              </a:rPr>
              <a:t>অথবা,</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2602093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ircle(in)">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B4047C-202E-4730-AB91-64D411ADBE91}"/>
              </a:ext>
            </a:extLst>
          </p:cNvPr>
          <p:cNvSpPr txBox="1"/>
          <p:nvPr/>
        </p:nvSpPr>
        <p:spPr>
          <a:xfrm>
            <a:off x="228600" y="76200"/>
            <a:ext cx="1752600" cy="58477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bn-IN" sz="3200" b="1" dirty="0">
                <a:latin typeface="Nikosh" panose="02000000000000000000" pitchFamily="2" charset="0"/>
                <a:cs typeface="Nikosh" panose="02000000000000000000" pitchFamily="2" charset="0"/>
              </a:rPr>
              <a:t>সমস্যা ০৩</a:t>
            </a:r>
          </a:p>
        </p:txBody>
      </p:sp>
      <p:cxnSp>
        <p:nvCxnSpPr>
          <p:cNvPr id="6" name="Straight Connector 5">
            <a:extLst>
              <a:ext uri="{FF2B5EF4-FFF2-40B4-BE49-F238E27FC236}">
                <a16:creationId xmlns:a16="http://schemas.microsoft.com/office/drawing/2014/main" id="{738FAA46-F2B8-42F2-8AB3-8F6C198309B2}"/>
              </a:ext>
            </a:extLst>
          </p:cNvPr>
          <p:cNvCxnSpPr>
            <a:cxnSpLocks/>
          </p:cNvCxnSpPr>
          <p:nvPr/>
        </p:nvCxnSpPr>
        <p:spPr>
          <a:xfrm>
            <a:off x="3200400" y="3962400"/>
            <a:ext cx="13716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813748E1-6578-411D-8CB2-31FB5CC9BA22}"/>
              </a:ext>
            </a:extLst>
          </p:cNvPr>
          <p:cNvSpPr txBox="1"/>
          <p:nvPr/>
        </p:nvSpPr>
        <p:spPr>
          <a:xfrm>
            <a:off x="2667000" y="-8930"/>
            <a:ext cx="38862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2400" dirty="0">
                <a:latin typeface="Nikosh" panose="02000000000000000000" pitchFamily="2" charset="0"/>
                <a:cs typeface="Nikosh" panose="02000000000000000000" pitchFamily="2" charset="0"/>
              </a:rPr>
              <a:t>নান্নু ট্রেডার্স</a:t>
            </a:r>
          </a:p>
          <a:p>
            <a:pPr algn="ctr"/>
            <a:r>
              <a:rPr lang="bn-IN" sz="2400" dirty="0">
                <a:latin typeface="Nikosh" panose="02000000000000000000" pitchFamily="2" charset="0"/>
                <a:cs typeface="Nikosh" panose="02000000000000000000" pitchFamily="2" charset="0"/>
              </a:rPr>
              <a:t>রেওয়ামিল</a:t>
            </a:r>
          </a:p>
          <a:p>
            <a:pPr algn="ctr"/>
            <a:r>
              <a:rPr lang="bn-IN" sz="2400" dirty="0">
                <a:latin typeface="Nikosh" panose="02000000000000000000" pitchFamily="2" charset="0"/>
                <a:cs typeface="Nikosh" panose="02000000000000000000" pitchFamily="2" charset="0"/>
              </a:rPr>
              <a:t>৩১ ডিসেম্বর ২০১৮ সমাপ্ত বছরের জন্য</a:t>
            </a:r>
            <a:endParaRPr lang="en-US" sz="2400" dirty="0"/>
          </a:p>
        </p:txBody>
      </p:sp>
      <p:graphicFrame>
        <p:nvGraphicFramePr>
          <p:cNvPr id="2" name="Table 4">
            <a:extLst>
              <a:ext uri="{FF2B5EF4-FFF2-40B4-BE49-F238E27FC236}">
                <a16:creationId xmlns:a16="http://schemas.microsoft.com/office/drawing/2014/main" id="{B8DB7F62-A8A1-4F96-8468-C83516669154}"/>
              </a:ext>
            </a:extLst>
          </p:cNvPr>
          <p:cNvGraphicFramePr>
            <a:graphicFrameLocks noGrp="1"/>
          </p:cNvGraphicFramePr>
          <p:nvPr>
            <p:extLst>
              <p:ext uri="{D42A27DB-BD31-4B8C-83A1-F6EECF244321}">
                <p14:modId xmlns:p14="http://schemas.microsoft.com/office/powerpoint/2010/main" val="870722677"/>
              </p:ext>
            </p:extLst>
          </p:nvPr>
        </p:nvGraphicFramePr>
        <p:xfrm>
          <a:off x="228600" y="1143000"/>
          <a:ext cx="8686800" cy="2758440"/>
        </p:xfrm>
        <a:graphic>
          <a:graphicData uri="http://schemas.openxmlformats.org/drawingml/2006/table">
            <a:tbl>
              <a:tblPr firstRow="1" bandRow="1">
                <a:tableStyleId>{616DA210-FB5B-4158-B5E0-FEB733F419BA}</a:tableStyleId>
              </a:tblPr>
              <a:tblGrid>
                <a:gridCol w="2971800">
                  <a:extLst>
                    <a:ext uri="{9D8B030D-6E8A-4147-A177-3AD203B41FA5}">
                      <a16:colId xmlns:a16="http://schemas.microsoft.com/office/drawing/2014/main" val="2928410019"/>
                    </a:ext>
                  </a:extLst>
                </a:gridCol>
                <a:gridCol w="1371600">
                  <a:extLst>
                    <a:ext uri="{9D8B030D-6E8A-4147-A177-3AD203B41FA5}">
                      <a16:colId xmlns:a16="http://schemas.microsoft.com/office/drawing/2014/main" val="402032132"/>
                    </a:ext>
                  </a:extLst>
                </a:gridCol>
                <a:gridCol w="2819400">
                  <a:extLst>
                    <a:ext uri="{9D8B030D-6E8A-4147-A177-3AD203B41FA5}">
                      <a16:colId xmlns:a16="http://schemas.microsoft.com/office/drawing/2014/main" val="1653105399"/>
                    </a:ext>
                  </a:extLst>
                </a:gridCol>
                <a:gridCol w="1524000">
                  <a:extLst>
                    <a:ext uri="{9D8B030D-6E8A-4147-A177-3AD203B41FA5}">
                      <a16:colId xmlns:a16="http://schemas.microsoft.com/office/drawing/2014/main" val="532694007"/>
                    </a:ext>
                  </a:extLst>
                </a:gridCol>
              </a:tblGrid>
              <a:tr h="203201">
                <a:tc>
                  <a:txBody>
                    <a:bodyPr/>
                    <a:lstStyle/>
                    <a:p>
                      <a:pPr algn="ctr"/>
                      <a:r>
                        <a:rPr lang="bn-IN" sz="2000" dirty="0">
                          <a:latin typeface="NikoshBAN" panose="02000000000000000000" pitchFamily="2" charset="0"/>
                          <a:cs typeface="NikoshBAN" panose="02000000000000000000" pitchFamily="2" charset="0"/>
                        </a:rPr>
                        <a:t>হিসাবের নাম</a:t>
                      </a:r>
                      <a:endParaRPr lang="en-US" sz="2000" dirty="0">
                        <a:latin typeface="NikoshBAN" panose="02000000000000000000" pitchFamily="2" charset="0"/>
                        <a:cs typeface="NikoshBAN" panose="02000000000000000000" pitchFamily="2" charset="0"/>
                      </a:endParaRPr>
                    </a:p>
                  </a:txBody>
                  <a:tcPr/>
                </a:tc>
                <a:tc>
                  <a:txBody>
                    <a:bodyPr/>
                    <a:lstStyle/>
                    <a:p>
                      <a:pPr algn="ctr"/>
                      <a:r>
                        <a:rPr lang="bn-IN" sz="2000" dirty="0">
                          <a:latin typeface="NikoshBAN" panose="02000000000000000000" pitchFamily="2" charset="0"/>
                          <a:cs typeface="NikoshBAN" panose="02000000000000000000" pitchFamily="2" charset="0"/>
                        </a:rPr>
                        <a:t>ডেবিট টাকা</a:t>
                      </a:r>
                      <a:endParaRPr lang="en-US" sz="2000" dirty="0">
                        <a:latin typeface="NikoshBAN" panose="02000000000000000000" pitchFamily="2" charset="0"/>
                        <a:cs typeface="NikoshBAN" panose="02000000000000000000" pitchFamily="2" charset="0"/>
                      </a:endParaRPr>
                    </a:p>
                  </a:txBody>
                  <a:tcPr/>
                </a:tc>
                <a:tc>
                  <a:txBody>
                    <a:bodyPr/>
                    <a:lstStyle/>
                    <a:p>
                      <a:pPr algn="ctr"/>
                      <a:r>
                        <a:rPr lang="bn-IN" sz="2000" dirty="0">
                          <a:latin typeface="NikoshBAN" panose="02000000000000000000" pitchFamily="2" charset="0"/>
                          <a:cs typeface="NikoshBAN" panose="02000000000000000000" pitchFamily="2" charset="0"/>
                        </a:rPr>
                        <a:t>হিসাবের নাম</a:t>
                      </a:r>
                      <a:endParaRPr lang="en-US" sz="2000" dirty="0">
                        <a:latin typeface="NikoshBAN" panose="02000000000000000000" pitchFamily="2" charset="0"/>
                        <a:cs typeface="NikoshBAN" panose="02000000000000000000" pitchFamily="2" charset="0"/>
                      </a:endParaRPr>
                    </a:p>
                  </a:txBody>
                  <a:tcPr/>
                </a:tc>
                <a:tc>
                  <a:txBody>
                    <a:bodyPr/>
                    <a:lstStyle/>
                    <a:p>
                      <a:pPr algn="ctr"/>
                      <a:r>
                        <a:rPr lang="bn-IN" sz="2000" dirty="0">
                          <a:latin typeface="NikoshBAN" panose="02000000000000000000" pitchFamily="2" charset="0"/>
                          <a:cs typeface="NikoshBAN" panose="02000000000000000000" pitchFamily="2" charset="0"/>
                        </a:rPr>
                        <a:t>ক্রেডিট টাকা</a:t>
                      </a:r>
                      <a:endParaRPr lang="en-US" sz="2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959977838"/>
                  </a:ext>
                </a:extLst>
              </a:tr>
              <a:tr h="1965960">
                <a:tc rowSpan="2">
                  <a:txBody>
                    <a:bodyPr/>
                    <a:lstStyle/>
                    <a:p>
                      <a:r>
                        <a:rPr lang="bn-IN" sz="2000" dirty="0">
                          <a:latin typeface="NikoshBAN" panose="02000000000000000000" pitchFamily="2" charset="0"/>
                          <a:cs typeface="NikoshBAN" panose="02000000000000000000" pitchFamily="2" charset="0"/>
                        </a:rPr>
                        <a:t>উত্তোলন</a:t>
                      </a:r>
                    </a:p>
                    <a:p>
                      <a:r>
                        <a:rPr lang="bn-IN" sz="2000" dirty="0">
                          <a:latin typeface="NikoshBAN" panose="02000000000000000000" pitchFamily="2" charset="0"/>
                          <a:cs typeface="NikoshBAN" panose="02000000000000000000" pitchFamily="2" charset="0"/>
                        </a:rPr>
                        <a:t>প্রারম্ভিক মজুদ পণ্য</a:t>
                      </a:r>
                    </a:p>
                    <a:p>
                      <a:r>
                        <a:rPr lang="bn-IN" sz="2000" dirty="0">
                          <a:latin typeface="NikoshBAN" panose="02000000000000000000" pitchFamily="2" charset="0"/>
                          <a:cs typeface="NikoshBAN" panose="02000000000000000000" pitchFamily="2" charset="0"/>
                        </a:rPr>
                        <a:t>ক্রয়</a:t>
                      </a:r>
                    </a:p>
                    <a:p>
                      <a:r>
                        <a:rPr lang="bn-IN" sz="2000" dirty="0">
                          <a:latin typeface="NikoshBAN" panose="02000000000000000000" pitchFamily="2" charset="0"/>
                          <a:cs typeface="NikoshBAN" panose="02000000000000000000" pitchFamily="2" charset="0"/>
                        </a:rPr>
                        <a:t>মজুরি</a:t>
                      </a:r>
                    </a:p>
                    <a:p>
                      <a:r>
                        <a:rPr lang="bn-IN" sz="2000" dirty="0">
                          <a:latin typeface="NikoshBAN" panose="02000000000000000000" pitchFamily="2" charset="0"/>
                          <a:cs typeface="NikoshBAN" panose="02000000000000000000" pitchFamily="2" charset="0"/>
                        </a:rPr>
                        <a:t>বেতন</a:t>
                      </a:r>
                    </a:p>
                    <a:p>
                      <a:r>
                        <a:rPr lang="bn-IN" sz="2000" dirty="0">
                          <a:latin typeface="NikoshBAN" panose="02000000000000000000" pitchFamily="2" charset="0"/>
                          <a:cs typeface="NikoshBAN" panose="02000000000000000000" pitchFamily="2" charset="0"/>
                        </a:rPr>
                        <a:t>যন্ত্রপাতি</a:t>
                      </a:r>
                      <a:endParaRPr lang="en-US" sz="2000" dirty="0">
                        <a:latin typeface="NikoshBAN" panose="02000000000000000000" pitchFamily="2" charset="0"/>
                        <a:cs typeface="NikoshBAN" panose="02000000000000000000" pitchFamily="2" charset="0"/>
                      </a:endParaRPr>
                    </a:p>
                  </a:txBody>
                  <a:tcPr/>
                </a:tc>
                <a:tc>
                  <a:txBody>
                    <a:bodyPr/>
                    <a:lstStyle/>
                    <a:p>
                      <a:pPr algn="r"/>
                      <a:r>
                        <a:rPr lang="bn-IN" sz="2000" dirty="0">
                          <a:latin typeface="NikoshBAN" panose="02000000000000000000" pitchFamily="2" charset="0"/>
                          <a:cs typeface="NikoshBAN" panose="02000000000000000000" pitchFamily="2" charset="0"/>
                        </a:rPr>
                        <a:t>১৫,০০০</a:t>
                      </a:r>
                    </a:p>
                    <a:p>
                      <a:pPr algn="r"/>
                      <a:r>
                        <a:rPr lang="bn-IN" sz="2000" dirty="0">
                          <a:latin typeface="NikoshBAN" panose="02000000000000000000" pitchFamily="2" charset="0"/>
                          <a:cs typeface="NikoshBAN" panose="02000000000000000000" pitchFamily="2" charset="0"/>
                        </a:rPr>
                        <a:t>৩০,০০০</a:t>
                      </a:r>
                    </a:p>
                    <a:p>
                      <a:pPr algn="r"/>
                      <a:r>
                        <a:rPr lang="bn-IN" sz="2000" dirty="0">
                          <a:latin typeface="NikoshBAN" panose="02000000000000000000" pitchFamily="2" charset="0"/>
                          <a:cs typeface="NikoshBAN" panose="02000000000000000000" pitchFamily="2" charset="0"/>
                        </a:rPr>
                        <a:t>১,৩৫,০০০</a:t>
                      </a:r>
                    </a:p>
                    <a:p>
                      <a:pPr algn="r"/>
                      <a:r>
                        <a:rPr lang="bn-IN" sz="2000" dirty="0">
                          <a:latin typeface="NikoshBAN" panose="02000000000000000000" pitchFamily="2" charset="0"/>
                          <a:cs typeface="NikoshBAN" panose="02000000000000000000" pitchFamily="2" charset="0"/>
                        </a:rPr>
                        <a:t>১৫,০০০</a:t>
                      </a:r>
                    </a:p>
                    <a:p>
                      <a:pPr algn="r"/>
                      <a:r>
                        <a:rPr lang="bn-IN" sz="2000" dirty="0">
                          <a:latin typeface="NikoshBAN" panose="02000000000000000000" pitchFamily="2" charset="0"/>
                          <a:cs typeface="NikoshBAN" panose="02000000000000000000" pitchFamily="2" charset="0"/>
                        </a:rPr>
                        <a:t>২২,৫০০</a:t>
                      </a:r>
                    </a:p>
                    <a:p>
                      <a:pPr algn="r"/>
                      <a:r>
                        <a:rPr lang="bn-IN" sz="2000" dirty="0">
                          <a:latin typeface="NikoshBAN" panose="02000000000000000000" pitchFamily="2" charset="0"/>
                          <a:cs typeface="NikoshBAN" panose="02000000000000000000" pitchFamily="2" charset="0"/>
                        </a:rPr>
                        <a:t>১,২৭,৫০০</a:t>
                      </a:r>
                      <a:endParaRPr lang="en-US" sz="2000" dirty="0">
                        <a:latin typeface="NikoshBAN" panose="02000000000000000000" pitchFamily="2" charset="0"/>
                        <a:cs typeface="NikoshBAN" panose="02000000000000000000" pitchFamily="2" charset="0"/>
                      </a:endParaRPr>
                    </a:p>
                  </a:txBody>
                  <a:tcPr/>
                </a:tc>
                <a:tc rowSpan="2">
                  <a:txBody>
                    <a:bodyPr/>
                    <a:lstStyle/>
                    <a:p>
                      <a:r>
                        <a:rPr lang="bn-IN" sz="2000" dirty="0">
                          <a:latin typeface="NikoshBAN" panose="02000000000000000000" pitchFamily="2" charset="0"/>
                          <a:cs typeface="NikoshBAN" panose="02000000000000000000" pitchFamily="2" charset="0"/>
                        </a:rPr>
                        <a:t>মূলধন</a:t>
                      </a:r>
                    </a:p>
                    <a:p>
                      <a:r>
                        <a:rPr lang="bn-IN" sz="2000" dirty="0">
                          <a:latin typeface="NikoshBAN" panose="02000000000000000000" pitchFamily="2" charset="0"/>
                          <a:cs typeface="NikoshBAN" panose="02000000000000000000" pitchFamily="2" charset="0"/>
                        </a:rPr>
                        <a:t>বিক্রয়</a:t>
                      </a:r>
                      <a:endParaRPr lang="en-US" sz="2000" dirty="0">
                        <a:latin typeface="NikoshBAN" panose="02000000000000000000" pitchFamily="2" charset="0"/>
                        <a:cs typeface="NikoshBAN" panose="02000000000000000000" pitchFamily="2" charset="0"/>
                      </a:endParaRPr>
                    </a:p>
                  </a:txBody>
                  <a:tcPr/>
                </a:tc>
                <a:tc>
                  <a:txBody>
                    <a:bodyPr/>
                    <a:lstStyle/>
                    <a:p>
                      <a:pPr algn="r"/>
                      <a:r>
                        <a:rPr lang="bn-IN" sz="2000" dirty="0">
                          <a:latin typeface="NikoshBAN" panose="02000000000000000000" pitchFamily="2" charset="0"/>
                          <a:cs typeface="NikoshBAN" panose="02000000000000000000" pitchFamily="2" charset="0"/>
                        </a:rPr>
                        <a:t>১,২০,০০০</a:t>
                      </a:r>
                    </a:p>
                    <a:p>
                      <a:pPr algn="r"/>
                      <a:r>
                        <a:rPr lang="bn-IN" sz="2000" dirty="0">
                          <a:latin typeface="NikoshBAN" panose="02000000000000000000" pitchFamily="2" charset="0"/>
                          <a:cs typeface="NikoshBAN" panose="02000000000000000000" pitchFamily="2" charset="0"/>
                        </a:rPr>
                        <a:t>২,২৫,০০০</a:t>
                      </a:r>
                      <a:endParaRPr lang="en-US" sz="2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69207730"/>
                  </a:ext>
                </a:extLst>
              </a:tr>
              <a:tr h="152400">
                <a:tc vMerge="1">
                  <a:txBody>
                    <a:bodyPr/>
                    <a:lstStyle/>
                    <a:p>
                      <a:endParaRPr lang="en-US" sz="2000" dirty="0">
                        <a:latin typeface="NikoshBAN" panose="02000000000000000000" pitchFamily="2" charset="0"/>
                        <a:cs typeface="NikoshBAN" panose="02000000000000000000" pitchFamily="2" charset="0"/>
                      </a:endParaRPr>
                    </a:p>
                  </a:txBody>
                  <a:tcPr/>
                </a:tc>
                <a:tc>
                  <a:txBody>
                    <a:bodyPr/>
                    <a:lstStyle/>
                    <a:p>
                      <a:pPr algn="r"/>
                      <a:r>
                        <a:rPr lang="bn-IN" sz="2000" dirty="0">
                          <a:latin typeface="NikoshBAN" panose="02000000000000000000" pitchFamily="2" charset="0"/>
                          <a:cs typeface="NikoshBAN" panose="02000000000000000000" pitchFamily="2" charset="0"/>
                        </a:rPr>
                        <a:t>৩,৪৫,০০০</a:t>
                      </a:r>
                      <a:endParaRPr lang="en-US" sz="2000" dirty="0">
                        <a:latin typeface="NikoshBAN" panose="02000000000000000000" pitchFamily="2" charset="0"/>
                        <a:cs typeface="NikoshBAN" panose="02000000000000000000" pitchFamily="2" charset="0"/>
                      </a:endParaRPr>
                    </a:p>
                  </a:txBody>
                  <a:tcPr/>
                </a:tc>
                <a:tc vMerge="1">
                  <a:txBody>
                    <a:bodyPr/>
                    <a:lstStyle/>
                    <a:p>
                      <a:endParaRPr lang="en-US" sz="2000" dirty="0">
                        <a:latin typeface="NikoshBAN" panose="02000000000000000000" pitchFamily="2" charset="0"/>
                        <a:cs typeface="NikoshBAN" panose="02000000000000000000" pitchFamily="2" charset="0"/>
                      </a:endParaRPr>
                    </a:p>
                  </a:txBody>
                  <a:tcPr/>
                </a:tc>
                <a:tc>
                  <a:txBody>
                    <a:bodyPr/>
                    <a:lstStyle/>
                    <a:p>
                      <a:pPr algn="r"/>
                      <a:r>
                        <a:rPr lang="bn-IN" sz="2000" dirty="0">
                          <a:latin typeface="NikoshBAN" panose="02000000000000000000" pitchFamily="2" charset="0"/>
                          <a:cs typeface="NikoshBAN" panose="02000000000000000000" pitchFamily="2" charset="0"/>
                        </a:rPr>
                        <a:t>৩,৪৫,০০০</a:t>
                      </a:r>
                      <a:endParaRPr lang="en-US" sz="2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241614195"/>
                  </a:ext>
                </a:extLst>
              </a:tr>
            </a:tbl>
          </a:graphicData>
        </a:graphic>
      </p:graphicFrame>
      <p:cxnSp>
        <p:nvCxnSpPr>
          <p:cNvPr id="12" name="Straight Connector 11">
            <a:extLst>
              <a:ext uri="{FF2B5EF4-FFF2-40B4-BE49-F238E27FC236}">
                <a16:creationId xmlns:a16="http://schemas.microsoft.com/office/drawing/2014/main" id="{A908581E-92BB-4AE8-A9F4-60D07E880389}"/>
              </a:ext>
            </a:extLst>
          </p:cNvPr>
          <p:cNvCxnSpPr/>
          <p:nvPr/>
        </p:nvCxnSpPr>
        <p:spPr>
          <a:xfrm>
            <a:off x="7391400" y="3962400"/>
            <a:ext cx="1524000" cy="0"/>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D91B2BAF-2D93-4D3B-B395-06075532E911}"/>
              </a:ext>
            </a:extLst>
          </p:cNvPr>
          <p:cNvSpPr txBox="1"/>
          <p:nvPr/>
        </p:nvSpPr>
        <p:spPr>
          <a:xfrm>
            <a:off x="228600" y="3886200"/>
            <a:ext cx="1905000" cy="40011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bn-IN" sz="2000" b="1" dirty="0">
                <a:latin typeface="NikoshBAN" panose="02000000000000000000" pitchFamily="2" charset="0"/>
                <a:cs typeface="NikoshBAN" panose="02000000000000000000" pitchFamily="2" charset="0"/>
              </a:rPr>
              <a:t>অন্যান্য তথ্যাবলীঃ</a:t>
            </a:r>
          </a:p>
        </p:txBody>
      </p:sp>
      <p:sp>
        <p:nvSpPr>
          <p:cNvPr id="14" name="TextBox 13">
            <a:extLst>
              <a:ext uri="{FF2B5EF4-FFF2-40B4-BE49-F238E27FC236}">
                <a16:creationId xmlns:a16="http://schemas.microsoft.com/office/drawing/2014/main" id="{6543EF9B-2B7F-4A19-BD95-88F5F57F0B67}"/>
              </a:ext>
            </a:extLst>
          </p:cNvPr>
          <p:cNvSpPr txBox="1"/>
          <p:nvPr/>
        </p:nvSpPr>
        <p:spPr>
          <a:xfrm>
            <a:off x="233766" y="4343400"/>
            <a:ext cx="3957234"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bn-IN" sz="2000" dirty="0">
                <a:latin typeface="NikoshBAN" panose="02000000000000000000" pitchFamily="2" charset="0"/>
                <a:cs typeface="NikoshBAN" panose="02000000000000000000" pitchFamily="2" charset="0"/>
              </a:rPr>
              <a:t>১। সমাপণী মজুদ পণ্যের পরিমাণ ৪৫,০০০ টাকা।</a:t>
            </a:r>
          </a:p>
        </p:txBody>
      </p:sp>
      <p:sp>
        <p:nvSpPr>
          <p:cNvPr id="15" name="TextBox 14">
            <a:extLst>
              <a:ext uri="{FF2B5EF4-FFF2-40B4-BE49-F238E27FC236}">
                <a16:creationId xmlns:a16="http://schemas.microsoft.com/office/drawing/2014/main" id="{D30670FB-D039-4196-BCF2-7CDD35507E43}"/>
              </a:ext>
            </a:extLst>
          </p:cNvPr>
          <p:cNvSpPr txBox="1"/>
          <p:nvPr/>
        </p:nvSpPr>
        <p:spPr>
          <a:xfrm>
            <a:off x="264763" y="4835734"/>
            <a:ext cx="3088037"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bn-IN" sz="2000" dirty="0">
                <a:latin typeface="NikoshBAN" panose="02000000000000000000" pitchFamily="2" charset="0"/>
                <a:cs typeface="NikoshBAN" panose="02000000000000000000" pitchFamily="2" charset="0"/>
              </a:rPr>
              <a:t>২। মজুরি বকেয়া আছে ৩,০০০ টাকা।</a:t>
            </a:r>
          </a:p>
        </p:txBody>
      </p:sp>
      <p:sp>
        <p:nvSpPr>
          <p:cNvPr id="16" name="TextBox 15">
            <a:extLst>
              <a:ext uri="{FF2B5EF4-FFF2-40B4-BE49-F238E27FC236}">
                <a16:creationId xmlns:a16="http://schemas.microsoft.com/office/drawing/2014/main" id="{0BF9F293-8588-4E12-9964-90F91D046BCF}"/>
              </a:ext>
            </a:extLst>
          </p:cNvPr>
          <p:cNvSpPr txBox="1"/>
          <p:nvPr/>
        </p:nvSpPr>
        <p:spPr>
          <a:xfrm>
            <a:off x="264763" y="5257800"/>
            <a:ext cx="3697637"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bn-IN" sz="2000" dirty="0">
                <a:latin typeface="NikoshBAN" panose="02000000000000000000" pitchFamily="2" charset="0"/>
                <a:cs typeface="NikoshBAN" panose="02000000000000000000" pitchFamily="2" charset="0"/>
              </a:rPr>
              <a:t>৩। বেতন অগ্রিম প্রদত্ত হয়েছে ৪,৫০০ টাকা।</a:t>
            </a:r>
          </a:p>
        </p:txBody>
      </p:sp>
      <p:sp>
        <p:nvSpPr>
          <p:cNvPr id="17" name="TextBox 16">
            <a:extLst>
              <a:ext uri="{FF2B5EF4-FFF2-40B4-BE49-F238E27FC236}">
                <a16:creationId xmlns:a16="http://schemas.microsoft.com/office/drawing/2014/main" id="{D21BD845-0631-4CB3-B7FF-929872C6AD6E}"/>
              </a:ext>
            </a:extLst>
          </p:cNvPr>
          <p:cNvSpPr txBox="1"/>
          <p:nvPr/>
        </p:nvSpPr>
        <p:spPr>
          <a:xfrm>
            <a:off x="284781" y="5781131"/>
            <a:ext cx="934419"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2000" b="1" dirty="0">
                <a:latin typeface="NikoshBAN" panose="02000000000000000000" pitchFamily="2" charset="0"/>
                <a:cs typeface="NikoshBAN" panose="02000000000000000000" pitchFamily="2" charset="0"/>
              </a:rPr>
              <a:t>করনীয়ঃ</a:t>
            </a:r>
          </a:p>
        </p:txBody>
      </p:sp>
      <p:sp>
        <p:nvSpPr>
          <p:cNvPr id="18" name="TextBox 17">
            <a:extLst>
              <a:ext uri="{FF2B5EF4-FFF2-40B4-BE49-F238E27FC236}">
                <a16:creationId xmlns:a16="http://schemas.microsoft.com/office/drawing/2014/main" id="{10BCDAED-FF3C-4725-BA36-70524790244D}"/>
              </a:ext>
            </a:extLst>
          </p:cNvPr>
          <p:cNvSpPr txBox="1"/>
          <p:nvPr/>
        </p:nvSpPr>
        <p:spPr>
          <a:xfrm>
            <a:off x="1411313" y="5781131"/>
            <a:ext cx="2620829"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bn-IN" sz="2000" dirty="0">
                <a:latin typeface="NikoshBAN" panose="02000000000000000000" pitchFamily="2" charset="0"/>
                <a:cs typeface="NikoshBAN" panose="02000000000000000000" pitchFamily="2" charset="0"/>
              </a:rPr>
              <a:t>ক। সমনয় দাখিলা প্রস্তুত কর।</a:t>
            </a:r>
          </a:p>
        </p:txBody>
      </p:sp>
      <p:sp>
        <p:nvSpPr>
          <p:cNvPr id="19" name="TextBox 18">
            <a:extLst>
              <a:ext uri="{FF2B5EF4-FFF2-40B4-BE49-F238E27FC236}">
                <a16:creationId xmlns:a16="http://schemas.microsoft.com/office/drawing/2014/main" id="{191FC1D6-D31F-49BC-B98A-F45C9CA9D1DA}"/>
              </a:ext>
            </a:extLst>
          </p:cNvPr>
          <p:cNvSpPr txBox="1"/>
          <p:nvPr/>
        </p:nvSpPr>
        <p:spPr>
          <a:xfrm>
            <a:off x="4419600" y="5791200"/>
            <a:ext cx="19812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bn-IN" sz="2000" dirty="0">
                <a:latin typeface="NikoshBAN" panose="02000000000000000000" pitchFamily="2" charset="0"/>
                <a:cs typeface="NikoshBAN" panose="02000000000000000000" pitchFamily="2" charset="0"/>
              </a:rPr>
              <a:t>খ। কার্যপত্র প্রস্তুত কর।</a:t>
            </a:r>
          </a:p>
        </p:txBody>
      </p:sp>
      <p:sp>
        <p:nvSpPr>
          <p:cNvPr id="20" name="TextBox 19">
            <a:extLst>
              <a:ext uri="{FF2B5EF4-FFF2-40B4-BE49-F238E27FC236}">
                <a16:creationId xmlns:a16="http://schemas.microsoft.com/office/drawing/2014/main" id="{7DE82BEC-B74D-4568-A2F7-FFAD393B44F6}"/>
              </a:ext>
            </a:extLst>
          </p:cNvPr>
          <p:cNvSpPr txBox="1"/>
          <p:nvPr/>
        </p:nvSpPr>
        <p:spPr>
          <a:xfrm>
            <a:off x="1411312" y="6334299"/>
            <a:ext cx="4303688"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bn-IN" sz="2000" dirty="0">
                <a:latin typeface="NikoshBAN" panose="02000000000000000000" pitchFamily="2" charset="0"/>
                <a:cs typeface="NikoshBAN" panose="02000000000000000000" pitchFamily="2" charset="0"/>
              </a:rPr>
              <a:t>গ। বিপরীত দাখিলা ও সমাপণী দাখিলা প্রস্তুত কর।</a:t>
            </a:r>
          </a:p>
        </p:txBody>
      </p:sp>
    </p:spTree>
    <p:extLst>
      <p:ext uri="{BB962C8B-B14F-4D97-AF65-F5344CB8AC3E}">
        <p14:creationId xmlns:p14="http://schemas.microsoft.com/office/powerpoint/2010/main" val="1827195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circle(in)">
                                      <p:cBhvr>
                                        <p:cTn id="58" dur="2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barn(inVertical)">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9B78F2-FBA9-4CEE-BC98-9FC0A98482B3}"/>
              </a:ext>
            </a:extLst>
          </p:cNvPr>
          <p:cNvSpPr txBox="1"/>
          <p:nvPr/>
        </p:nvSpPr>
        <p:spPr>
          <a:xfrm>
            <a:off x="457200" y="290627"/>
            <a:ext cx="1447800"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2800" b="1" dirty="0">
                <a:solidFill>
                  <a:schemeClr val="tx1"/>
                </a:solidFill>
                <a:latin typeface="NikoshBAN" pitchFamily="2" charset="0"/>
                <a:cs typeface="NikoshBAN" pitchFamily="2" charset="0"/>
              </a:rPr>
              <a:t>করনীয় কঃ</a:t>
            </a:r>
          </a:p>
        </p:txBody>
      </p:sp>
      <p:graphicFrame>
        <p:nvGraphicFramePr>
          <p:cNvPr id="4" name="Table 4">
            <a:extLst>
              <a:ext uri="{FF2B5EF4-FFF2-40B4-BE49-F238E27FC236}">
                <a16:creationId xmlns:a16="http://schemas.microsoft.com/office/drawing/2014/main" id="{D291E1DB-8542-4631-94CB-DEC44EDE8419}"/>
              </a:ext>
            </a:extLst>
          </p:cNvPr>
          <p:cNvGraphicFramePr>
            <a:graphicFrameLocks noGrp="1"/>
          </p:cNvGraphicFramePr>
          <p:nvPr>
            <p:extLst>
              <p:ext uri="{D42A27DB-BD31-4B8C-83A1-F6EECF244321}">
                <p14:modId xmlns:p14="http://schemas.microsoft.com/office/powerpoint/2010/main" val="1692852057"/>
              </p:ext>
            </p:extLst>
          </p:nvPr>
        </p:nvGraphicFramePr>
        <p:xfrm>
          <a:off x="323850" y="2514600"/>
          <a:ext cx="8496300" cy="2997448"/>
        </p:xfrm>
        <a:graphic>
          <a:graphicData uri="http://schemas.openxmlformats.org/drawingml/2006/table">
            <a:tbl>
              <a:tblPr firstRow="1" bandRow="1">
                <a:tableStyleId>{616DA210-FB5B-4158-B5E0-FEB733F419BA}</a:tableStyleId>
              </a:tblPr>
              <a:tblGrid>
                <a:gridCol w="685800">
                  <a:extLst>
                    <a:ext uri="{9D8B030D-6E8A-4147-A177-3AD203B41FA5}">
                      <a16:colId xmlns:a16="http://schemas.microsoft.com/office/drawing/2014/main" val="4034079520"/>
                    </a:ext>
                  </a:extLst>
                </a:gridCol>
                <a:gridCol w="3790950">
                  <a:extLst>
                    <a:ext uri="{9D8B030D-6E8A-4147-A177-3AD203B41FA5}">
                      <a16:colId xmlns:a16="http://schemas.microsoft.com/office/drawing/2014/main" val="2695998900"/>
                    </a:ext>
                  </a:extLst>
                </a:gridCol>
                <a:gridCol w="933450">
                  <a:extLst>
                    <a:ext uri="{9D8B030D-6E8A-4147-A177-3AD203B41FA5}">
                      <a16:colId xmlns:a16="http://schemas.microsoft.com/office/drawing/2014/main" val="1722511150"/>
                    </a:ext>
                  </a:extLst>
                </a:gridCol>
                <a:gridCol w="1371600">
                  <a:extLst>
                    <a:ext uri="{9D8B030D-6E8A-4147-A177-3AD203B41FA5}">
                      <a16:colId xmlns:a16="http://schemas.microsoft.com/office/drawing/2014/main" val="3133218308"/>
                    </a:ext>
                  </a:extLst>
                </a:gridCol>
                <a:gridCol w="1714500">
                  <a:extLst>
                    <a:ext uri="{9D8B030D-6E8A-4147-A177-3AD203B41FA5}">
                      <a16:colId xmlns:a16="http://schemas.microsoft.com/office/drawing/2014/main" val="2697610107"/>
                    </a:ext>
                  </a:extLst>
                </a:gridCol>
              </a:tblGrid>
              <a:tr h="528568">
                <a:tc>
                  <a:txBody>
                    <a:bodyPr/>
                    <a:lstStyle/>
                    <a:p>
                      <a:pPr algn="ctr"/>
                      <a:r>
                        <a:rPr lang="bn-IN" sz="2400" b="0" dirty="0">
                          <a:latin typeface="Nikosh" panose="02000000000000000000" pitchFamily="2" charset="0"/>
                          <a:cs typeface="Nikosh" panose="02000000000000000000" pitchFamily="2" charset="0"/>
                        </a:rPr>
                        <a:t>ক্রম</a:t>
                      </a:r>
                      <a:endParaRPr lang="en-US" sz="2400" b="0" dirty="0">
                        <a:latin typeface="Nikosh" panose="02000000000000000000" pitchFamily="2" charset="0"/>
                        <a:cs typeface="Nikosh" panose="02000000000000000000" pitchFamily="2" charset="0"/>
                      </a:endParaRPr>
                    </a:p>
                  </a:txBody>
                  <a:tcPr/>
                </a:tc>
                <a:tc>
                  <a:txBody>
                    <a:bodyPr/>
                    <a:lstStyle/>
                    <a:p>
                      <a:r>
                        <a:rPr lang="bn-IN" sz="2400" b="0" dirty="0">
                          <a:latin typeface="Nikosh" panose="02000000000000000000" pitchFamily="2" charset="0"/>
                          <a:cs typeface="Nikosh" panose="02000000000000000000" pitchFamily="2" charset="0"/>
                        </a:rPr>
                        <a:t>হিসাবের নাম</a:t>
                      </a:r>
                      <a:endParaRPr lang="en-US" sz="2400" b="0" dirty="0">
                        <a:latin typeface="Nikosh" panose="02000000000000000000" pitchFamily="2" charset="0"/>
                        <a:cs typeface="Nikosh" panose="02000000000000000000" pitchFamily="2" charset="0"/>
                      </a:endParaRPr>
                    </a:p>
                  </a:txBody>
                  <a:tcPr/>
                </a:tc>
                <a:tc>
                  <a:txBody>
                    <a:bodyPr/>
                    <a:lstStyle/>
                    <a:p>
                      <a:r>
                        <a:rPr lang="bn-IN" sz="2400" b="0" dirty="0">
                          <a:latin typeface="Nikosh" panose="02000000000000000000" pitchFamily="2" charset="0"/>
                          <a:cs typeface="Nikosh" panose="02000000000000000000" pitchFamily="2" charset="0"/>
                        </a:rPr>
                        <a:t>রেফাঃ</a:t>
                      </a:r>
                      <a:endParaRPr lang="en-US" sz="2400" b="0" dirty="0">
                        <a:latin typeface="Nikosh" panose="02000000000000000000" pitchFamily="2" charset="0"/>
                        <a:cs typeface="Nikosh" panose="02000000000000000000" pitchFamily="2" charset="0"/>
                      </a:endParaRPr>
                    </a:p>
                  </a:txBody>
                  <a:tcPr/>
                </a:tc>
                <a:tc>
                  <a:txBody>
                    <a:bodyPr/>
                    <a:lstStyle/>
                    <a:p>
                      <a:pPr algn="ctr"/>
                      <a:r>
                        <a:rPr lang="bn-IN" sz="2400" b="0" dirty="0">
                          <a:latin typeface="Nikosh" panose="02000000000000000000" pitchFamily="2" charset="0"/>
                          <a:cs typeface="Nikosh" panose="02000000000000000000" pitchFamily="2" charset="0"/>
                        </a:rPr>
                        <a:t>ডেবিট টাকা</a:t>
                      </a:r>
                      <a:endParaRPr lang="en-US" sz="2400" b="0" dirty="0">
                        <a:latin typeface="Nikosh" panose="02000000000000000000" pitchFamily="2" charset="0"/>
                        <a:cs typeface="Nikosh" panose="02000000000000000000" pitchFamily="2" charset="0"/>
                      </a:endParaRPr>
                    </a:p>
                  </a:txBody>
                  <a:tcPr/>
                </a:tc>
                <a:tc>
                  <a:txBody>
                    <a:bodyPr/>
                    <a:lstStyle/>
                    <a:p>
                      <a:pPr algn="ctr"/>
                      <a:r>
                        <a:rPr lang="bn-IN" sz="2400" b="0" dirty="0">
                          <a:latin typeface="Nikosh" panose="02000000000000000000" pitchFamily="2" charset="0"/>
                          <a:cs typeface="Nikosh" panose="02000000000000000000" pitchFamily="2" charset="0"/>
                        </a:rPr>
                        <a:t>ক্রেডিট টাকা</a:t>
                      </a:r>
                      <a:endParaRPr lang="en-US" sz="2400" b="0" dirty="0">
                        <a:latin typeface="Nikosh" panose="02000000000000000000" pitchFamily="2" charset="0"/>
                        <a:cs typeface="Nikosh" panose="02000000000000000000" pitchFamily="2" charset="0"/>
                      </a:endParaRPr>
                    </a:p>
                  </a:txBody>
                  <a:tcPr/>
                </a:tc>
                <a:extLst>
                  <a:ext uri="{0D108BD9-81ED-4DB2-BD59-A6C34878D82A}">
                    <a16:rowId xmlns:a16="http://schemas.microsoft.com/office/drawing/2014/main" val="1834180660"/>
                  </a:ext>
                </a:extLst>
              </a:tr>
              <a:tr h="697740">
                <a:tc>
                  <a:txBody>
                    <a:bodyPr/>
                    <a:lstStyle/>
                    <a:p>
                      <a:pPr algn="ctr"/>
                      <a:r>
                        <a:rPr lang="bn-IN" sz="2400" b="0" dirty="0">
                          <a:latin typeface="Nikosh" panose="02000000000000000000" pitchFamily="2" charset="0"/>
                          <a:cs typeface="Nikosh" panose="02000000000000000000" pitchFamily="2" charset="0"/>
                        </a:rPr>
                        <a:t>০১</a:t>
                      </a:r>
                      <a:endParaRPr lang="en-US" sz="2400" b="0" dirty="0">
                        <a:latin typeface="Nikosh" panose="02000000000000000000" pitchFamily="2" charset="0"/>
                        <a:cs typeface="Nikosh" panose="02000000000000000000" pitchFamily="2" charset="0"/>
                      </a:endParaRPr>
                    </a:p>
                  </a:txBody>
                  <a:tcPr/>
                </a:tc>
                <a:tc>
                  <a:txBody>
                    <a:bodyPr/>
                    <a:lstStyle/>
                    <a:p>
                      <a:r>
                        <a:rPr lang="bn-IN" sz="2400" b="0" dirty="0">
                          <a:latin typeface="Nikosh" panose="02000000000000000000" pitchFamily="2" charset="0"/>
                          <a:cs typeface="Nikosh" panose="02000000000000000000" pitchFamily="2" charset="0"/>
                        </a:rPr>
                        <a:t>সমাপণী মজুদ পণ্য হিসাব         ডেবিট</a:t>
                      </a:r>
                    </a:p>
                    <a:p>
                      <a:pPr algn="ctr"/>
                      <a:r>
                        <a:rPr lang="bn-IN" sz="2400" b="0" dirty="0">
                          <a:latin typeface="Nikosh" panose="02000000000000000000" pitchFamily="2" charset="0"/>
                          <a:cs typeface="Nikosh" panose="02000000000000000000" pitchFamily="2" charset="0"/>
                        </a:rPr>
                        <a:t>        ক্রয় হিসাব                  ক্রেডিট</a:t>
                      </a:r>
                      <a:endParaRPr lang="en-US" sz="2400" b="0" dirty="0">
                        <a:latin typeface="Nikosh" panose="02000000000000000000" pitchFamily="2" charset="0"/>
                        <a:cs typeface="Nikosh" panose="02000000000000000000" pitchFamily="2" charset="0"/>
                      </a:endParaRPr>
                    </a:p>
                  </a:txBody>
                  <a:tcPr/>
                </a:tc>
                <a:tc>
                  <a:txBody>
                    <a:bodyPr/>
                    <a:lstStyle/>
                    <a:p>
                      <a:endParaRPr lang="en-US" sz="2400" b="0" dirty="0">
                        <a:latin typeface="Nikosh" panose="02000000000000000000" pitchFamily="2" charset="0"/>
                        <a:cs typeface="Nikosh" panose="02000000000000000000" pitchFamily="2" charset="0"/>
                      </a:endParaRPr>
                    </a:p>
                  </a:txBody>
                  <a:tcPr/>
                </a:tc>
                <a:tc>
                  <a:txBody>
                    <a:bodyPr/>
                    <a:lstStyle/>
                    <a:p>
                      <a:pPr algn="r"/>
                      <a:r>
                        <a:rPr lang="bn-IN" sz="2400" b="0" dirty="0">
                          <a:latin typeface="Nikosh" panose="02000000000000000000" pitchFamily="2" charset="0"/>
                          <a:cs typeface="Nikosh" panose="02000000000000000000" pitchFamily="2" charset="0"/>
                        </a:rPr>
                        <a:t>৪৫,০০০</a:t>
                      </a:r>
                      <a:endParaRPr lang="en-US" sz="2400" b="0" dirty="0">
                        <a:latin typeface="Nikosh" panose="02000000000000000000" pitchFamily="2" charset="0"/>
                        <a:cs typeface="Nikosh" panose="02000000000000000000" pitchFamily="2" charset="0"/>
                      </a:endParaRPr>
                    </a:p>
                  </a:txBody>
                  <a:tcPr/>
                </a:tc>
                <a:tc>
                  <a:txBody>
                    <a:bodyPr/>
                    <a:lstStyle/>
                    <a:p>
                      <a:pPr algn="r"/>
                      <a:endParaRPr lang="bn-IN" sz="2400" b="0" dirty="0">
                        <a:latin typeface="Nikosh" panose="02000000000000000000" pitchFamily="2" charset="0"/>
                        <a:cs typeface="Nikosh" panose="02000000000000000000" pitchFamily="2" charset="0"/>
                      </a:endParaRPr>
                    </a:p>
                    <a:p>
                      <a:pPr algn="r"/>
                      <a:r>
                        <a:rPr lang="bn-IN" sz="2400" b="0" dirty="0">
                          <a:latin typeface="Nikosh" panose="02000000000000000000" pitchFamily="2" charset="0"/>
                          <a:cs typeface="Nikosh" panose="02000000000000000000" pitchFamily="2" charset="0"/>
                        </a:rPr>
                        <a:t>৪৫,০০০</a:t>
                      </a:r>
                      <a:endParaRPr lang="en-US" sz="2400" b="0" dirty="0">
                        <a:latin typeface="Nikosh" panose="02000000000000000000" pitchFamily="2" charset="0"/>
                        <a:cs typeface="Nikosh" panose="02000000000000000000" pitchFamily="2" charset="0"/>
                      </a:endParaRPr>
                    </a:p>
                  </a:txBody>
                  <a:tcPr/>
                </a:tc>
                <a:extLst>
                  <a:ext uri="{0D108BD9-81ED-4DB2-BD59-A6C34878D82A}">
                    <a16:rowId xmlns:a16="http://schemas.microsoft.com/office/drawing/2014/main" val="2086725772"/>
                  </a:ext>
                </a:extLst>
              </a:tr>
              <a:tr h="697740">
                <a:tc>
                  <a:txBody>
                    <a:bodyPr/>
                    <a:lstStyle/>
                    <a:p>
                      <a:pPr algn="ctr"/>
                      <a:r>
                        <a:rPr lang="bn-IN" sz="2400" b="0" dirty="0">
                          <a:latin typeface="Nikosh" panose="02000000000000000000" pitchFamily="2" charset="0"/>
                          <a:cs typeface="Nikosh" panose="02000000000000000000" pitchFamily="2" charset="0"/>
                        </a:rPr>
                        <a:t>০২</a:t>
                      </a:r>
                      <a:endParaRPr lang="en-US" sz="2400" b="0" dirty="0">
                        <a:latin typeface="Nikosh" panose="02000000000000000000" pitchFamily="2" charset="0"/>
                        <a:cs typeface="Nikosh" panose="02000000000000000000" pitchFamily="2" charset="0"/>
                      </a:endParaRPr>
                    </a:p>
                  </a:txBody>
                  <a:tcPr/>
                </a:tc>
                <a:tc>
                  <a:txBody>
                    <a:bodyPr/>
                    <a:lstStyle/>
                    <a:p>
                      <a:r>
                        <a:rPr lang="bn-IN" sz="2400" b="0" dirty="0">
                          <a:latin typeface="Nikosh" panose="02000000000000000000" pitchFamily="2" charset="0"/>
                          <a:cs typeface="Nikosh" panose="02000000000000000000" pitchFamily="2" charset="0"/>
                        </a:rPr>
                        <a:t>মজুরি হিসাব                        ডেবিট</a:t>
                      </a:r>
                    </a:p>
                    <a:p>
                      <a:r>
                        <a:rPr lang="bn-IN" sz="2400" b="0" dirty="0">
                          <a:latin typeface="Nikosh" panose="02000000000000000000" pitchFamily="2" charset="0"/>
                          <a:cs typeface="Nikosh" panose="02000000000000000000" pitchFamily="2" charset="0"/>
                        </a:rPr>
                        <a:t>         বকেয়া মজুরি হিসাব     ক্রেডিট</a:t>
                      </a:r>
                      <a:endParaRPr lang="en-US" sz="2400" b="0" dirty="0">
                        <a:latin typeface="Nikosh" panose="02000000000000000000" pitchFamily="2" charset="0"/>
                        <a:cs typeface="Nikosh" panose="02000000000000000000" pitchFamily="2" charset="0"/>
                      </a:endParaRPr>
                    </a:p>
                  </a:txBody>
                  <a:tcPr/>
                </a:tc>
                <a:tc>
                  <a:txBody>
                    <a:bodyPr/>
                    <a:lstStyle/>
                    <a:p>
                      <a:endParaRPr lang="en-US" sz="2400" b="0" dirty="0">
                        <a:latin typeface="Nikosh" panose="02000000000000000000" pitchFamily="2" charset="0"/>
                        <a:cs typeface="Nikosh" panose="02000000000000000000" pitchFamily="2" charset="0"/>
                      </a:endParaRPr>
                    </a:p>
                  </a:txBody>
                  <a:tcPr/>
                </a:tc>
                <a:tc>
                  <a:txBody>
                    <a:bodyPr/>
                    <a:lstStyle/>
                    <a:p>
                      <a:pPr algn="r"/>
                      <a:r>
                        <a:rPr lang="bn-IN" sz="2400" b="0" dirty="0">
                          <a:latin typeface="Nikosh" panose="02000000000000000000" pitchFamily="2" charset="0"/>
                          <a:cs typeface="Nikosh" panose="02000000000000000000" pitchFamily="2" charset="0"/>
                        </a:rPr>
                        <a:t>৩,০০০</a:t>
                      </a:r>
                      <a:endParaRPr lang="en-US" sz="2400" b="0" dirty="0">
                        <a:latin typeface="Nikosh" panose="02000000000000000000" pitchFamily="2" charset="0"/>
                        <a:cs typeface="Nikosh" panose="02000000000000000000" pitchFamily="2" charset="0"/>
                      </a:endParaRPr>
                    </a:p>
                  </a:txBody>
                  <a:tcPr/>
                </a:tc>
                <a:tc>
                  <a:txBody>
                    <a:bodyPr/>
                    <a:lstStyle/>
                    <a:p>
                      <a:pPr algn="r"/>
                      <a:endParaRPr lang="bn-IN" sz="2400" b="0" dirty="0">
                        <a:latin typeface="Nikosh" panose="02000000000000000000" pitchFamily="2" charset="0"/>
                        <a:cs typeface="Nikosh" panose="02000000000000000000" pitchFamily="2" charset="0"/>
                      </a:endParaRPr>
                    </a:p>
                    <a:p>
                      <a:pPr algn="r"/>
                      <a:r>
                        <a:rPr lang="bn-IN" sz="2400" b="0" dirty="0">
                          <a:latin typeface="Nikosh" panose="02000000000000000000" pitchFamily="2" charset="0"/>
                          <a:cs typeface="Nikosh" panose="02000000000000000000" pitchFamily="2" charset="0"/>
                        </a:rPr>
                        <a:t>৩,০০০</a:t>
                      </a:r>
                      <a:endParaRPr lang="en-US" sz="2400" b="0" dirty="0">
                        <a:latin typeface="Nikosh" panose="02000000000000000000" pitchFamily="2" charset="0"/>
                        <a:cs typeface="Nikosh" panose="02000000000000000000" pitchFamily="2" charset="0"/>
                      </a:endParaRPr>
                    </a:p>
                  </a:txBody>
                  <a:tcPr/>
                </a:tc>
                <a:extLst>
                  <a:ext uri="{0D108BD9-81ED-4DB2-BD59-A6C34878D82A}">
                    <a16:rowId xmlns:a16="http://schemas.microsoft.com/office/drawing/2014/main" val="1931686087"/>
                  </a:ext>
                </a:extLst>
              </a:tr>
              <a:tr h="697740">
                <a:tc>
                  <a:txBody>
                    <a:bodyPr/>
                    <a:lstStyle/>
                    <a:p>
                      <a:pPr algn="ctr"/>
                      <a:r>
                        <a:rPr lang="bn-IN" sz="2400" b="0" dirty="0">
                          <a:latin typeface="Nikosh" panose="02000000000000000000" pitchFamily="2" charset="0"/>
                          <a:cs typeface="Nikosh" panose="02000000000000000000" pitchFamily="2" charset="0"/>
                        </a:rPr>
                        <a:t>০৩</a:t>
                      </a:r>
                      <a:endParaRPr lang="en-US" sz="2400" b="0" dirty="0">
                        <a:latin typeface="Nikosh" panose="02000000000000000000" pitchFamily="2" charset="0"/>
                        <a:cs typeface="Nikosh" panose="02000000000000000000" pitchFamily="2" charset="0"/>
                      </a:endParaRPr>
                    </a:p>
                  </a:txBody>
                  <a:tcPr/>
                </a:tc>
                <a:tc>
                  <a:txBody>
                    <a:bodyPr/>
                    <a:lstStyle/>
                    <a:p>
                      <a:r>
                        <a:rPr lang="bn-IN" sz="2400" b="0" dirty="0">
                          <a:latin typeface="Nikosh" panose="02000000000000000000" pitchFamily="2" charset="0"/>
                          <a:cs typeface="Nikosh" panose="02000000000000000000" pitchFamily="2" charset="0"/>
                        </a:rPr>
                        <a:t>অগ্রিম বেতন হিসাব                ডেবিট</a:t>
                      </a:r>
                    </a:p>
                    <a:p>
                      <a:r>
                        <a:rPr lang="bn-IN" sz="2400" b="0" dirty="0">
                          <a:latin typeface="Nikosh" panose="02000000000000000000" pitchFamily="2" charset="0"/>
                          <a:cs typeface="Nikosh" panose="02000000000000000000" pitchFamily="2" charset="0"/>
                        </a:rPr>
                        <a:t>         বেতন হিসাব               ক্রেডিট</a:t>
                      </a:r>
                      <a:endParaRPr lang="en-US" sz="2400" b="0" dirty="0">
                        <a:latin typeface="Nikosh" panose="02000000000000000000" pitchFamily="2" charset="0"/>
                        <a:cs typeface="Nikosh" panose="02000000000000000000" pitchFamily="2" charset="0"/>
                      </a:endParaRPr>
                    </a:p>
                  </a:txBody>
                  <a:tcPr/>
                </a:tc>
                <a:tc>
                  <a:txBody>
                    <a:bodyPr/>
                    <a:lstStyle/>
                    <a:p>
                      <a:endParaRPr lang="en-US" sz="2400" b="0" dirty="0">
                        <a:latin typeface="Nikosh" panose="02000000000000000000" pitchFamily="2" charset="0"/>
                        <a:cs typeface="Nikosh" panose="02000000000000000000" pitchFamily="2" charset="0"/>
                      </a:endParaRPr>
                    </a:p>
                  </a:txBody>
                  <a:tcPr/>
                </a:tc>
                <a:tc>
                  <a:txBody>
                    <a:bodyPr/>
                    <a:lstStyle/>
                    <a:p>
                      <a:pPr algn="r"/>
                      <a:r>
                        <a:rPr lang="bn-IN" sz="2400" b="0" dirty="0">
                          <a:latin typeface="Nikosh" panose="02000000000000000000" pitchFamily="2" charset="0"/>
                          <a:cs typeface="Nikosh" panose="02000000000000000000" pitchFamily="2" charset="0"/>
                        </a:rPr>
                        <a:t>৪,৫০০</a:t>
                      </a:r>
                      <a:endParaRPr lang="en-US" sz="2400" b="0" dirty="0">
                        <a:latin typeface="Nikosh" panose="02000000000000000000" pitchFamily="2" charset="0"/>
                        <a:cs typeface="Nikosh" panose="02000000000000000000" pitchFamily="2" charset="0"/>
                      </a:endParaRPr>
                    </a:p>
                  </a:txBody>
                  <a:tcPr/>
                </a:tc>
                <a:tc>
                  <a:txBody>
                    <a:bodyPr/>
                    <a:lstStyle/>
                    <a:p>
                      <a:pPr algn="r"/>
                      <a:endParaRPr lang="bn-IN" sz="2400" b="0" dirty="0">
                        <a:latin typeface="Nikosh" panose="02000000000000000000" pitchFamily="2" charset="0"/>
                        <a:cs typeface="Nikosh" panose="02000000000000000000" pitchFamily="2" charset="0"/>
                      </a:endParaRPr>
                    </a:p>
                    <a:p>
                      <a:pPr algn="r"/>
                      <a:r>
                        <a:rPr lang="bn-IN" sz="2400" b="0" dirty="0">
                          <a:latin typeface="Nikosh" panose="02000000000000000000" pitchFamily="2" charset="0"/>
                          <a:cs typeface="Nikosh" panose="02000000000000000000" pitchFamily="2" charset="0"/>
                        </a:rPr>
                        <a:t>৪,৫০০</a:t>
                      </a:r>
                      <a:endParaRPr lang="en-US" sz="2400" b="0" dirty="0">
                        <a:latin typeface="Nikosh" panose="02000000000000000000" pitchFamily="2" charset="0"/>
                        <a:cs typeface="Nikosh" panose="02000000000000000000" pitchFamily="2" charset="0"/>
                      </a:endParaRPr>
                    </a:p>
                  </a:txBody>
                  <a:tcPr/>
                </a:tc>
                <a:extLst>
                  <a:ext uri="{0D108BD9-81ED-4DB2-BD59-A6C34878D82A}">
                    <a16:rowId xmlns:a16="http://schemas.microsoft.com/office/drawing/2014/main" val="69077111"/>
                  </a:ext>
                </a:extLst>
              </a:tr>
            </a:tbl>
          </a:graphicData>
        </a:graphic>
      </p:graphicFrame>
      <p:sp>
        <p:nvSpPr>
          <p:cNvPr id="6" name="TextBox 5">
            <a:extLst>
              <a:ext uri="{FF2B5EF4-FFF2-40B4-BE49-F238E27FC236}">
                <a16:creationId xmlns:a16="http://schemas.microsoft.com/office/drawing/2014/main" id="{749676CE-C006-43E8-9C20-F77364D57FFD}"/>
              </a:ext>
            </a:extLst>
          </p:cNvPr>
          <p:cNvSpPr txBox="1"/>
          <p:nvPr/>
        </p:nvSpPr>
        <p:spPr>
          <a:xfrm>
            <a:off x="1905000" y="971726"/>
            <a:ext cx="4876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2800" dirty="0">
                <a:latin typeface="Nikosh" panose="02000000000000000000" pitchFamily="2" charset="0"/>
                <a:cs typeface="Nikosh" panose="02000000000000000000" pitchFamily="2" charset="0"/>
              </a:rPr>
              <a:t>নান্নু ট্রেডার্স</a:t>
            </a:r>
          </a:p>
          <a:p>
            <a:pPr algn="ctr"/>
            <a:r>
              <a:rPr lang="bn-IN" sz="2800" dirty="0">
                <a:latin typeface="Nikosh" panose="02000000000000000000" pitchFamily="2" charset="0"/>
                <a:cs typeface="Nikosh" panose="02000000000000000000" pitchFamily="2" charset="0"/>
              </a:rPr>
              <a:t>সমন্বয় জাবেদা</a:t>
            </a:r>
          </a:p>
          <a:p>
            <a:pPr algn="ctr"/>
            <a:r>
              <a:rPr lang="bn-IN" sz="2800" dirty="0">
                <a:latin typeface="Nikosh" panose="02000000000000000000" pitchFamily="2" charset="0"/>
                <a:cs typeface="Nikosh" panose="02000000000000000000" pitchFamily="2" charset="0"/>
              </a:rPr>
              <a:t>৩১ ডিসেম্বর ২০১৮ সমাপ্ত বছরের জন্য</a:t>
            </a:r>
            <a:endParaRPr lang="en-US" sz="2800" dirty="0"/>
          </a:p>
        </p:txBody>
      </p:sp>
    </p:spTree>
    <p:extLst>
      <p:ext uri="{BB962C8B-B14F-4D97-AF65-F5344CB8AC3E}">
        <p14:creationId xmlns:p14="http://schemas.microsoft.com/office/powerpoint/2010/main" val="5165339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2B0B77A8-4B27-425D-A6AB-67F64CE2F5B8}"/>
              </a:ext>
            </a:extLst>
          </p:cNvPr>
          <p:cNvGraphicFramePr>
            <a:graphicFrameLocks noGrp="1"/>
          </p:cNvGraphicFramePr>
          <p:nvPr>
            <p:extLst>
              <p:ext uri="{D42A27DB-BD31-4B8C-83A1-F6EECF244321}">
                <p14:modId xmlns:p14="http://schemas.microsoft.com/office/powerpoint/2010/main" val="339808974"/>
              </p:ext>
            </p:extLst>
          </p:nvPr>
        </p:nvGraphicFramePr>
        <p:xfrm>
          <a:off x="7751" y="1295400"/>
          <a:ext cx="9143998" cy="5029200"/>
        </p:xfrm>
        <a:graphic>
          <a:graphicData uri="http://schemas.openxmlformats.org/drawingml/2006/table">
            <a:tbl>
              <a:tblPr firstRow="1" bandRow="1">
                <a:tableStyleId>{616DA210-FB5B-4158-B5E0-FEB733F419BA}</a:tableStyleId>
              </a:tblPr>
              <a:tblGrid>
                <a:gridCol w="1195953">
                  <a:extLst>
                    <a:ext uri="{9D8B030D-6E8A-4147-A177-3AD203B41FA5}">
                      <a16:colId xmlns:a16="http://schemas.microsoft.com/office/drawing/2014/main" val="1476012054"/>
                    </a:ext>
                  </a:extLst>
                </a:gridCol>
                <a:gridCol w="762000">
                  <a:extLst>
                    <a:ext uri="{9D8B030D-6E8A-4147-A177-3AD203B41FA5}">
                      <a16:colId xmlns:a16="http://schemas.microsoft.com/office/drawing/2014/main" val="1571850201"/>
                    </a:ext>
                  </a:extLst>
                </a:gridCol>
                <a:gridCol w="838200">
                  <a:extLst>
                    <a:ext uri="{9D8B030D-6E8A-4147-A177-3AD203B41FA5}">
                      <a16:colId xmlns:a16="http://schemas.microsoft.com/office/drawing/2014/main" val="1816352008"/>
                    </a:ext>
                  </a:extLst>
                </a:gridCol>
                <a:gridCol w="762000">
                  <a:extLst>
                    <a:ext uri="{9D8B030D-6E8A-4147-A177-3AD203B41FA5}">
                      <a16:colId xmlns:a16="http://schemas.microsoft.com/office/drawing/2014/main" val="2207933415"/>
                    </a:ext>
                  </a:extLst>
                </a:gridCol>
                <a:gridCol w="825959">
                  <a:extLst>
                    <a:ext uri="{9D8B030D-6E8A-4147-A177-3AD203B41FA5}">
                      <a16:colId xmlns:a16="http://schemas.microsoft.com/office/drawing/2014/main" val="708677435"/>
                    </a:ext>
                  </a:extLst>
                </a:gridCol>
                <a:gridCol w="774241">
                  <a:extLst>
                    <a:ext uri="{9D8B030D-6E8A-4147-A177-3AD203B41FA5}">
                      <a16:colId xmlns:a16="http://schemas.microsoft.com/office/drawing/2014/main" val="3558247962"/>
                    </a:ext>
                  </a:extLst>
                </a:gridCol>
                <a:gridCol w="777496">
                  <a:extLst>
                    <a:ext uri="{9D8B030D-6E8A-4147-A177-3AD203B41FA5}">
                      <a16:colId xmlns:a16="http://schemas.microsoft.com/office/drawing/2014/main" val="1806020863"/>
                    </a:ext>
                  </a:extLst>
                </a:gridCol>
                <a:gridCol w="765579">
                  <a:extLst>
                    <a:ext uri="{9D8B030D-6E8A-4147-A177-3AD203B41FA5}">
                      <a16:colId xmlns:a16="http://schemas.microsoft.com/office/drawing/2014/main" val="1589866936"/>
                    </a:ext>
                  </a:extLst>
                </a:gridCol>
                <a:gridCol w="814190">
                  <a:extLst>
                    <a:ext uri="{9D8B030D-6E8A-4147-A177-3AD203B41FA5}">
                      <a16:colId xmlns:a16="http://schemas.microsoft.com/office/drawing/2014/main" val="159443208"/>
                    </a:ext>
                  </a:extLst>
                </a:gridCol>
                <a:gridCol w="814190">
                  <a:extLst>
                    <a:ext uri="{9D8B030D-6E8A-4147-A177-3AD203B41FA5}">
                      <a16:colId xmlns:a16="http://schemas.microsoft.com/office/drawing/2014/main" val="132453312"/>
                    </a:ext>
                  </a:extLst>
                </a:gridCol>
                <a:gridCol w="814190">
                  <a:extLst>
                    <a:ext uri="{9D8B030D-6E8A-4147-A177-3AD203B41FA5}">
                      <a16:colId xmlns:a16="http://schemas.microsoft.com/office/drawing/2014/main" val="4282766165"/>
                    </a:ext>
                  </a:extLst>
                </a:gridCol>
              </a:tblGrid>
              <a:tr h="0">
                <a:tc rowSpan="2">
                  <a:txBody>
                    <a:bodyPr/>
                    <a:lstStyle/>
                    <a:p>
                      <a:pPr algn="ctr"/>
                      <a:r>
                        <a:rPr lang="bn-IN" sz="1600" b="1" dirty="0">
                          <a:latin typeface="NikoshBAN" panose="02000000000000000000" pitchFamily="2" charset="0"/>
                          <a:cs typeface="NikoshBAN" panose="02000000000000000000" pitchFamily="2" charset="0"/>
                        </a:rPr>
                        <a:t>হিসাবের নাম</a:t>
                      </a:r>
                      <a:endParaRPr lang="en-US" sz="1600" b="1" dirty="0">
                        <a:latin typeface="NikoshBAN" panose="02000000000000000000" pitchFamily="2" charset="0"/>
                        <a:cs typeface="NikoshBAN" panose="02000000000000000000" pitchFamily="2" charset="0"/>
                      </a:endParaRPr>
                    </a:p>
                  </a:txBody>
                  <a:tcPr/>
                </a:tc>
                <a:tc gridSpan="2">
                  <a:txBody>
                    <a:bodyPr/>
                    <a:lstStyle/>
                    <a:p>
                      <a:pPr algn="ctr"/>
                      <a:r>
                        <a:rPr lang="bn-IN" sz="1600" b="1" dirty="0">
                          <a:latin typeface="NikoshBAN" panose="02000000000000000000" pitchFamily="2" charset="0"/>
                          <a:cs typeface="NikoshBAN" panose="02000000000000000000" pitchFamily="2" charset="0"/>
                        </a:rPr>
                        <a:t>রেওয়ামিল</a:t>
                      </a:r>
                      <a:endParaRPr lang="en-US" sz="1600" b="1" dirty="0">
                        <a:latin typeface="NikoshBAN" panose="02000000000000000000" pitchFamily="2" charset="0"/>
                        <a:cs typeface="NikoshBAN" panose="02000000000000000000" pitchFamily="2" charset="0"/>
                      </a:endParaRPr>
                    </a:p>
                  </a:txBody>
                  <a:tcPr/>
                </a:tc>
                <a:tc hMerge="1">
                  <a:txBody>
                    <a:bodyPr/>
                    <a:lstStyle/>
                    <a:p>
                      <a:endParaRPr lang="en-US" b="0" dirty="0"/>
                    </a:p>
                  </a:txBody>
                  <a:tcPr/>
                </a:tc>
                <a:tc gridSpan="2">
                  <a:txBody>
                    <a:bodyPr/>
                    <a:lstStyle/>
                    <a:p>
                      <a:pPr algn="ctr"/>
                      <a:r>
                        <a:rPr lang="bn-IN" sz="1600" b="1" dirty="0">
                          <a:latin typeface="NikoshBAN" panose="02000000000000000000" pitchFamily="2" charset="0"/>
                          <a:cs typeface="NikoshBAN" panose="02000000000000000000" pitchFamily="2" charset="0"/>
                        </a:rPr>
                        <a:t>সমন্বয়</a:t>
                      </a:r>
                      <a:endParaRPr lang="en-US" sz="1600" b="1" dirty="0">
                        <a:latin typeface="NikoshBAN" panose="02000000000000000000" pitchFamily="2" charset="0"/>
                        <a:cs typeface="NikoshBAN" panose="02000000000000000000" pitchFamily="2" charset="0"/>
                      </a:endParaRPr>
                    </a:p>
                  </a:txBody>
                  <a:tcPr/>
                </a:tc>
                <a:tc hMerge="1">
                  <a:txBody>
                    <a:bodyPr/>
                    <a:lstStyle/>
                    <a:p>
                      <a:endParaRPr lang="en-US" b="0" dirty="0"/>
                    </a:p>
                  </a:txBody>
                  <a:tcPr/>
                </a:tc>
                <a:tc gridSpan="2">
                  <a:txBody>
                    <a:bodyPr/>
                    <a:lstStyle/>
                    <a:p>
                      <a:pPr algn="ctr"/>
                      <a:r>
                        <a:rPr lang="bn-IN" sz="1600" b="1" dirty="0">
                          <a:latin typeface="NikoshBAN" panose="02000000000000000000" pitchFamily="2" charset="0"/>
                          <a:cs typeface="NikoshBAN" panose="02000000000000000000" pitchFamily="2" charset="0"/>
                        </a:rPr>
                        <a:t>সমন্বিত রেওয়ামিল</a:t>
                      </a:r>
                      <a:endParaRPr lang="en-US" sz="1600" b="1" dirty="0">
                        <a:latin typeface="NikoshBAN" panose="02000000000000000000" pitchFamily="2" charset="0"/>
                        <a:cs typeface="NikoshBAN" panose="02000000000000000000" pitchFamily="2" charset="0"/>
                      </a:endParaRPr>
                    </a:p>
                  </a:txBody>
                  <a:tcPr/>
                </a:tc>
                <a:tc hMerge="1">
                  <a:txBody>
                    <a:bodyPr/>
                    <a:lstStyle/>
                    <a:p>
                      <a:endParaRPr lang="en-US" b="0" dirty="0"/>
                    </a:p>
                  </a:txBody>
                  <a:tcPr/>
                </a:tc>
                <a:tc gridSpan="2">
                  <a:txBody>
                    <a:bodyPr/>
                    <a:lstStyle/>
                    <a:p>
                      <a:pPr algn="ctr"/>
                      <a:r>
                        <a:rPr lang="bn-IN" sz="1600" b="1" dirty="0">
                          <a:latin typeface="NikoshBAN" panose="02000000000000000000" pitchFamily="2" charset="0"/>
                          <a:cs typeface="NikoshBAN" panose="02000000000000000000" pitchFamily="2" charset="0"/>
                        </a:rPr>
                        <a:t>আয় বিবরণী </a:t>
                      </a:r>
                      <a:endParaRPr lang="en-US" sz="1600" b="1" dirty="0">
                        <a:latin typeface="NikoshBAN" panose="02000000000000000000" pitchFamily="2" charset="0"/>
                        <a:cs typeface="NikoshBAN" panose="02000000000000000000" pitchFamily="2" charset="0"/>
                      </a:endParaRPr>
                    </a:p>
                  </a:txBody>
                  <a:tcPr/>
                </a:tc>
                <a:tc hMerge="1">
                  <a:txBody>
                    <a:bodyPr/>
                    <a:lstStyle/>
                    <a:p>
                      <a:endParaRPr lang="en-US" b="0" dirty="0"/>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bn-IN" sz="1600" b="1" dirty="0">
                          <a:latin typeface="NikoshBAN" panose="02000000000000000000" pitchFamily="2" charset="0"/>
                          <a:cs typeface="NikoshBAN" panose="02000000000000000000" pitchFamily="2" charset="0"/>
                        </a:rPr>
                        <a:t>উদ্বৃত্তপত্র </a:t>
                      </a:r>
                      <a:endParaRPr lang="en-US" sz="1600" b="1" dirty="0">
                        <a:latin typeface="NikoshBAN" panose="02000000000000000000" pitchFamily="2" charset="0"/>
                        <a:cs typeface="NikoshBAN" panose="02000000000000000000" pitchFamily="2" charset="0"/>
                      </a:endParaRPr>
                    </a:p>
                  </a:txBody>
                  <a:tcPr/>
                </a:tc>
                <a:tc hMerge="1">
                  <a:txBody>
                    <a:bodyPr/>
                    <a:lstStyle/>
                    <a:p>
                      <a:pPr algn="ctr"/>
                      <a:endParaRPr lang="en-US" sz="24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786081789"/>
                  </a:ext>
                </a:extLst>
              </a:tr>
              <a:tr h="243840">
                <a:tc vMerge="1">
                  <a:txBody>
                    <a:bodyPr/>
                    <a:lstStyle/>
                    <a:p>
                      <a:endParaRPr lang="en-US" b="0" dirty="0"/>
                    </a:p>
                  </a:txBody>
                  <a:tcPr/>
                </a:tc>
                <a:tc>
                  <a:txBody>
                    <a:bodyPr/>
                    <a:lstStyle/>
                    <a:p>
                      <a:pPr algn="ctr"/>
                      <a:r>
                        <a:rPr lang="bn-IN" sz="1600" b="0" dirty="0">
                          <a:latin typeface="NikoshBAN" panose="02000000000000000000" pitchFamily="2" charset="0"/>
                          <a:cs typeface="NikoshBAN" panose="02000000000000000000" pitchFamily="2" charset="0"/>
                        </a:rPr>
                        <a:t>ডেবিট</a:t>
                      </a: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ক্রেডিট </a:t>
                      </a: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ডেবিট</a:t>
                      </a: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ক্রেডিট </a:t>
                      </a: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ডেবিট</a:t>
                      </a: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ক্রেডিট </a:t>
                      </a: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ডেবিট</a:t>
                      </a: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ক্রেডিট </a:t>
                      </a: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ডেবিট</a:t>
                      </a: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ক্রেডিট </a:t>
                      </a:r>
                      <a:endParaRPr lang="en-US" sz="16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204530006"/>
                  </a:ext>
                </a:extLst>
              </a:tr>
              <a:tr h="121920">
                <a:tc>
                  <a:txBody>
                    <a:bodyPr/>
                    <a:lstStyle/>
                    <a:p>
                      <a:pPr algn="ctr"/>
                      <a:r>
                        <a:rPr lang="bn-IN" sz="1600" b="0" dirty="0">
                          <a:latin typeface="NikoshBAN" panose="02000000000000000000" pitchFamily="2" charset="0"/>
                          <a:cs typeface="NikoshBAN" panose="02000000000000000000" pitchFamily="2" charset="0"/>
                        </a:rPr>
                        <a:t>উত্তোলন</a:t>
                      </a: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১৫,০০০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১৫,০০০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১৫,০০০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774990751"/>
                  </a:ext>
                </a:extLst>
              </a:tr>
              <a:tr h="121920">
                <a:tc>
                  <a:txBody>
                    <a:bodyPr/>
                    <a:lstStyle/>
                    <a:p>
                      <a:pPr algn="ctr"/>
                      <a:r>
                        <a:rPr lang="bn-IN" sz="1600" b="0" dirty="0">
                          <a:latin typeface="NikoshBAN" panose="02000000000000000000" pitchFamily="2" charset="0"/>
                          <a:cs typeface="NikoshBAN" panose="02000000000000000000" pitchFamily="2" charset="0"/>
                        </a:rPr>
                        <a:t>প্রারম্ভিক মজুদ</a:t>
                      </a: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৩০,০০০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৩০,০০০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৩০,০০০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287578787"/>
                  </a:ext>
                </a:extLst>
              </a:tr>
              <a:tr h="121920">
                <a:tc>
                  <a:txBody>
                    <a:bodyPr/>
                    <a:lstStyle/>
                    <a:p>
                      <a:pPr algn="ctr"/>
                      <a:r>
                        <a:rPr lang="bn-IN" sz="1600" b="0" dirty="0">
                          <a:latin typeface="NikoshBAN" panose="02000000000000000000" pitchFamily="2" charset="0"/>
                          <a:cs typeface="NikoshBAN" panose="02000000000000000000" pitchFamily="2" charset="0"/>
                        </a:rPr>
                        <a:t>ক্রয়</a:t>
                      </a: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১৩৫০০০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৪৫,০০০</a:t>
                      </a: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৯০,০০০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৯০,০০০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084255014"/>
                  </a:ext>
                </a:extLst>
              </a:tr>
              <a:tr h="121920">
                <a:tc>
                  <a:txBody>
                    <a:bodyPr/>
                    <a:lstStyle/>
                    <a:p>
                      <a:pPr algn="ctr"/>
                      <a:r>
                        <a:rPr lang="bn-IN" sz="1600" b="0" dirty="0">
                          <a:latin typeface="NikoshBAN" panose="02000000000000000000" pitchFamily="2" charset="0"/>
                          <a:cs typeface="NikoshBAN" panose="02000000000000000000" pitchFamily="2" charset="0"/>
                        </a:rPr>
                        <a:t>মজুরি</a:t>
                      </a: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১৫,০০০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৩,০০০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১৮,০০০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১৮,০০০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4239009452"/>
                  </a:ext>
                </a:extLst>
              </a:tr>
              <a:tr h="121920">
                <a:tc>
                  <a:txBody>
                    <a:bodyPr/>
                    <a:lstStyle/>
                    <a:p>
                      <a:pPr algn="ctr"/>
                      <a:r>
                        <a:rPr lang="bn-IN" sz="1600" b="0" dirty="0">
                          <a:latin typeface="NikoshBAN" panose="02000000000000000000" pitchFamily="2" charset="0"/>
                          <a:cs typeface="NikoshBAN" panose="02000000000000000000" pitchFamily="2" charset="0"/>
                        </a:rPr>
                        <a:t>বেতন</a:t>
                      </a: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২২,৫০০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৪,৫০০</a:t>
                      </a: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১৮,০০০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১৮,০০০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974464905"/>
                  </a:ext>
                </a:extLst>
              </a:tr>
              <a:tr h="121920">
                <a:tc>
                  <a:txBody>
                    <a:bodyPr/>
                    <a:lstStyle/>
                    <a:p>
                      <a:pPr algn="ctr"/>
                      <a:r>
                        <a:rPr lang="bn-IN" sz="1600" b="0" dirty="0">
                          <a:latin typeface="NikoshBAN" panose="02000000000000000000" pitchFamily="2" charset="0"/>
                          <a:cs typeface="NikoshBAN" panose="02000000000000000000" pitchFamily="2" charset="0"/>
                        </a:rPr>
                        <a:t>যন্ত্রপাতি</a:t>
                      </a: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১২৭৫০০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১২৭৫০০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১২৭৫০০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76409717"/>
                  </a:ext>
                </a:extLst>
              </a:tr>
              <a:tr h="121920">
                <a:tc>
                  <a:txBody>
                    <a:bodyPr/>
                    <a:lstStyle/>
                    <a:p>
                      <a:pPr algn="ctr"/>
                      <a:r>
                        <a:rPr lang="bn-IN" sz="1600" b="0" dirty="0">
                          <a:latin typeface="NikoshBAN" panose="02000000000000000000" pitchFamily="2" charset="0"/>
                          <a:cs typeface="NikoshBAN" panose="02000000000000000000" pitchFamily="2" charset="0"/>
                        </a:rPr>
                        <a:t>মূলধন</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১২০০০০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১২০০০০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১২০০০০</a:t>
                      </a:r>
                      <a:endParaRPr lang="en-US" sz="16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709186315"/>
                  </a:ext>
                </a:extLst>
              </a:tr>
              <a:tr h="121920">
                <a:tc>
                  <a:txBody>
                    <a:bodyPr/>
                    <a:lstStyle/>
                    <a:p>
                      <a:pPr algn="ctr"/>
                      <a:r>
                        <a:rPr lang="bn-IN" sz="1600" b="0" dirty="0">
                          <a:latin typeface="NikoshBAN" panose="02000000000000000000" pitchFamily="2" charset="0"/>
                          <a:cs typeface="NikoshBAN" panose="02000000000000000000" pitchFamily="2" charset="0"/>
                        </a:rPr>
                        <a:t>বিক্রয়</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২২৫০০০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২২৫০০০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২২৫০০০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981418888"/>
                  </a:ext>
                </a:extLst>
              </a:tr>
              <a:tr h="121920">
                <a:tc>
                  <a:txBody>
                    <a:bodyPr/>
                    <a:lstStyle/>
                    <a:p>
                      <a:pPr algn="ctr"/>
                      <a:r>
                        <a:rPr lang="bn-IN" sz="1600" b="0" dirty="0">
                          <a:latin typeface="NikoshBAN" panose="02000000000000000000" pitchFamily="2" charset="0"/>
                          <a:cs typeface="NikoshBAN" panose="02000000000000000000" pitchFamily="2" charset="0"/>
                        </a:rPr>
                        <a:t>সমাপণী মজুদ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৪৫,০০০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৪৫,০০০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৪৫,০০০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721861795"/>
                  </a:ext>
                </a:extLst>
              </a:tr>
              <a:tr h="121920">
                <a:tc>
                  <a:txBody>
                    <a:bodyPr/>
                    <a:lstStyle/>
                    <a:p>
                      <a:pPr algn="ctr"/>
                      <a:r>
                        <a:rPr lang="bn-IN" sz="1600" b="0" dirty="0">
                          <a:latin typeface="NikoshBAN" panose="02000000000000000000" pitchFamily="2" charset="0"/>
                          <a:cs typeface="NikoshBAN" panose="02000000000000000000" pitchFamily="2" charset="0"/>
                        </a:rPr>
                        <a:t>বক্যা মজুরি</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৩,০০০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৩,০০০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৩,০০০</a:t>
                      </a:r>
                      <a:endParaRPr lang="en-US" sz="16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148192390"/>
                  </a:ext>
                </a:extLst>
              </a:tr>
              <a:tr h="121920">
                <a:tc>
                  <a:txBody>
                    <a:bodyPr/>
                    <a:lstStyle/>
                    <a:p>
                      <a:pPr algn="ctr"/>
                      <a:r>
                        <a:rPr lang="bn-IN" sz="1600" b="0" dirty="0">
                          <a:latin typeface="NikoshBAN" panose="02000000000000000000" pitchFamily="2" charset="0"/>
                          <a:cs typeface="NikoshBAN" panose="02000000000000000000" pitchFamily="2" charset="0"/>
                        </a:rPr>
                        <a:t>অগ্রিম বেতন</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৪,৫০০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৪,৫০০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৪,৫০০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347344807"/>
                  </a:ext>
                </a:extLst>
              </a:tr>
              <a:tr h="121920">
                <a:tc>
                  <a:txBody>
                    <a:bodyPr/>
                    <a:lstStyle/>
                    <a:p>
                      <a:pPr algn="ctr"/>
                      <a:r>
                        <a:rPr lang="bn-IN" sz="1600" b="0" dirty="0">
                          <a:latin typeface="NikoshBAN" panose="02000000000000000000" pitchFamily="2" charset="0"/>
                          <a:cs typeface="NikoshBAN" panose="02000000000000000000" pitchFamily="2" charset="0"/>
                        </a:rPr>
                        <a:t>নিট লাভ</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৬৯,০০০</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0" dirty="0">
                          <a:latin typeface="NikoshBAN" panose="02000000000000000000" pitchFamily="2" charset="0"/>
                          <a:cs typeface="NikoshBAN" panose="02000000000000000000" pitchFamily="2" charset="0"/>
                        </a:rPr>
                        <a:t>৬৯,০০০</a:t>
                      </a:r>
                      <a:endParaRPr lang="en-US" sz="16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175270310"/>
                  </a:ext>
                </a:extLst>
              </a:tr>
              <a:tr h="121920">
                <a:tc>
                  <a:txBody>
                    <a:bodyPr/>
                    <a:lstStyle/>
                    <a:p>
                      <a:pPr algn="ctr"/>
                      <a:endParaRPr lang="en-US" sz="1600" b="0" dirty="0">
                        <a:latin typeface="NikoshBAN" panose="02000000000000000000" pitchFamily="2" charset="0"/>
                        <a:cs typeface="NikoshBAN" panose="02000000000000000000" pitchFamily="2" charset="0"/>
                      </a:endParaRPr>
                    </a:p>
                  </a:txBody>
                  <a:tcPr/>
                </a:tc>
                <a:tc>
                  <a:txBody>
                    <a:bodyPr/>
                    <a:lstStyle/>
                    <a:p>
                      <a:pPr algn="ctr"/>
                      <a:r>
                        <a:rPr lang="bn-IN" sz="1600" b="1" dirty="0">
                          <a:latin typeface="NikoshBAN" panose="02000000000000000000" pitchFamily="2" charset="0"/>
                          <a:cs typeface="NikoshBAN" panose="02000000000000000000" pitchFamily="2" charset="0"/>
                        </a:rPr>
                        <a:t>৩৪৫০০০</a:t>
                      </a:r>
                      <a:endParaRPr lang="en-US" sz="1600" b="1" dirty="0">
                        <a:latin typeface="NikoshBAN" panose="02000000000000000000" pitchFamily="2" charset="0"/>
                        <a:cs typeface="NikoshBAN" panose="02000000000000000000" pitchFamily="2" charset="0"/>
                      </a:endParaRPr>
                    </a:p>
                  </a:txBody>
                  <a:tcPr/>
                </a:tc>
                <a:tc>
                  <a:txBody>
                    <a:bodyPr/>
                    <a:lstStyle/>
                    <a:p>
                      <a:pPr algn="ctr"/>
                      <a:r>
                        <a:rPr lang="bn-IN" sz="1600" b="1" dirty="0">
                          <a:latin typeface="NikoshBAN" panose="02000000000000000000" pitchFamily="2" charset="0"/>
                          <a:cs typeface="NikoshBAN" panose="02000000000000000000" pitchFamily="2" charset="0"/>
                        </a:rPr>
                        <a:t>৩৪৫০০০</a:t>
                      </a:r>
                      <a:endParaRPr lang="en-US" sz="1600" b="1" dirty="0">
                        <a:latin typeface="NikoshBAN" panose="02000000000000000000" pitchFamily="2" charset="0"/>
                        <a:cs typeface="NikoshBAN" panose="02000000000000000000" pitchFamily="2" charset="0"/>
                      </a:endParaRPr>
                    </a:p>
                  </a:txBody>
                  <a:tcPr/>
                </a:tc>
                <a:tc>
                  <a:txBody>
                    <a:bodyPr/>
                    <a:lstStyle/>
                    <a:p>
                      <a:pPr algn="ctr"/>
                      <a:r>
                        <a:rPr lang="bn-IN" sz="1600" b="1" dirty="0">
                          <a:latin typeface="NikoshBAN" panose="02000000000000000000" pitchFamily="2" charset="0"/>
                          <a:cs typeface="NikoshBAN" panose="02000000000000000000" pitchFamily="2" charset="0"/>
                        </a:rPr>
                        <a:t>৫২,৫০০</a:t>
                      </a:r>
                      <a:endParaRPr lang="en-US" sz="1600" b="1" dirty="0">
                        <a:latin typeface="NikoshBAN" panose="02000000000000000000" pitchFamily="2" charset="0"/>
                        <a:cs typeface="NikoshBAN" panose="02000000000000000000" pitchFamily="2" charset="0"/>
                      </a:endParaRPr>
                    </a:p>
                  </a:txBody>
                  <a:tcPr/>
                </a:tc>
                <a:tc>
                  <a:txBody>
                    <a:bodyPr/>
                    <a:lstStyle/>
                    <a:p>
                      <a:pPr algn="ctr"/>
                      <a:r>
                        <a:rPr lang="bn-IN" sz="1600" b="1" dirty="0">
                          <a:latin typeface="NikoshBAN" panose="02000000000000000000" pitchFamily="2" charset="0"/>
                          <a:cs typeface="NikoshBAN" panose="02000000000000000000" pitchFamily="2" charset="0"/>
                        </a:rPr>
                        <a:t>৫২,৫০০</a:t>
                      </a:r>
                      <a:endParaRPr lang="en-US" sz="1600" b="1" dirty="0">
                        <a:latin typeface="NikoshBAN" panose="02000000000000000000" pitchFamily="2" charset="0"/>
                        <a:cs typeface="NikoshBAN" panose="02000000000000000000" pitchFamily="2" charset="0"/>
                      </a:endParaRPr>
                    </a:p>
                  </a:txBody>
                  <a:tcPr/>
                </a:tc>
                <a:tc>
                  <a:txBody>
                    <a:bodyPr/>
                    <a:lstStyle/>
                    <a:p>
                      <a:pPr algn="ctr"/>
                      <a:r>
                        <a:rPr lang="bn-IN" sz="1600" b="1" dirty="0">
                          <a:latin typeface="NikoshBAN" panose="02000000000000000000" pitchFamily="2" charset="0"/>
                          <a:cs typeface="NikoshBAN" panose="02000000000000000000" pitchFamily="2" charset="0"/>
                        </a:rPr>
                        <a:t>৩৪৮০০০</a:t>
                      </a:r>
                      <a:endParaRPr lang="en-US" sz="1600" b="1" dirty="0">
                        <a:latin typeface="NikoshBAN" panose="02000000000000000000" pitchFamily="2" charset="0"/>
                        <a:cs typeface="NikoshBAN" panose="02000000000000000000" pitchFamily="2" charset="0"/>
                      </a:endParaRPr>
                    </a:p>
                  </a:txBody>
                  <a:tcPr/>
                </a:tc>
                <a:tc>
                  <a:txBody>
                    <a:bodyPr/>
                    <a:lstStyle/>
                    <a:p>
                      <a:pPr algn="ctr"/>
                      <a:r>
                        <a:rPr lang="bn-IN" sz="1600" b="1" dirty="0">
                          <a:latin typeface="NikoshBAN" panose="02000000000000000000" pitchFamily="2" charset="0"/>
                          <a:cs typeface="NikoshBAN" panose="02000000000000000000" pitchFamily="2" charset="0"/>
                        </a:rPr>
                        <a:t>৩৪৮০০০</a:t>
                      </a:r>
                      <a:endParaRPr lang="en-US" sz="1600" b="1" dirty="0">
                        <a:latin typeface="NikoshBAN" panose="02000000000000000000" pitchFamily="2" charset="0"/>
                        <a:cs typeface="NikoshBAN" panose="02000000000000000000" pitchFamily="2" charset="0"/>
                      </a:endParaRPr>
                    </a:p>
                  </a:txBody>
                  <a:tcPr/>
                </a:tc>
                <a:tc>
                  <a:txBody>
                    <a:bodyPr/>
                    <a:lstStyle/>
                    <a:p>
                      <a:pPr algn="ctr"/>
                      <a:r>
                        <a:rPr lang="bn-IN" sz="1600" b="1" dirty="0">
                          <a:latin typeface="NikoshBAN" panose="02000000000000000000" pitchFamily="2" charset="0"/>
                          <a:cs typeface="NikoshBAN" panose="02000000000000000000" pitchFamily="2" charset="0"/>
                        </a:rPr>
                        <a:t>২২৫০০০</a:t>
                      </a:r>
                      <a:endParaRPr lang="en-US" sz="1600" b="1" dirty="0">
                        <a:latin typeface="NikoshBAN" panose="02000000000000000000" pitchFamily="2" charset="0"/>
                        <a:cs typeface="NikoshBAN" panose="02000000000000000000" pitchFamily="2" charset="0"/>
                      </a:endParaRPr>
                    </a:p>
                  </a:txBody>
                  <a:tcPr/>
                </a:tc>
                <a:tc>
                  <a:txBody>
                    <a:bodyPr/>
                    <a:lstStyle/>
                    <a:p>
                      <a:pPr algn="ctr"/>
                      <a:r>
                        <a:rPr lang="bn-IN" sz="1600" b="1" dirty="0">
                          <a:latin typeface="NikoshBAN" panose="02000000000000000000" pitchFamily="2" charset="0"/>
                          <a:cs typeface="NikoshBAN" panose="02000000000000000000" pitchFamily="2" charset="0"/>
                        </a:rPr>
                        <a:t>২২৫০০০</a:t>
                      </a:r>
                      <a:endParaRPr lang="en-US" sz="1600" b="1" dirty="0">
                        <a:latin typeface="NikoshBAN" panose="02000000000000000000" pitchFamily="2" charset="0"/>
                        <a:cs typeface="NikoshBAN" panose="02000000000000000000" pitchFamily="2" charset="0"/>
                      </a:endParaRPr>
                    </a:p>
                  </a:txBody>
                  <a:tcPr/>
                </a:tc>
                <a:tc>
                  <a:txBody>
                    <a:bodyPr/>
                    <a:lstStyle/>
                    <a:p>
                      <a:pPr algn="ctr"/>
                      <a:r>
                        <a:rPr lang="bn-IN" sz="1600" b="1" dirty="0">
                          <a:latin typeface="NikoshBAN" panose="02000000000000000000" pitchFamily="2" charset="0"/>
                          <a:cs typeface="NikoshBAN" panose="02000000000000000000" pitchFamily="2" charset="0"/>
                        </a:rPr>
                        <a:t>১৯২০০০</a:t>
                      </a:r>
                      <a:endParaRPr lang="en-US" sz="1600" b="1" dirty="0">
                        <a:latin typeface="NikoshBAN" panose="02000000000000000000" pitchFamily="2" charset="0"/>
                        <a:cs typeface="NikoshBAN" panose="02000000000000000000" pitchFamily="2" charset="0"/>
                      </a:endParaRPr>
                    </a:p>
                  </a:txBody>
                  <a:tcPr/>
                </a:tc>
                <a:tc>
                  <a:txBody>
                    <a:bodyPr/>
                    <a:lstStyle/>
                    <a:p>
                      <a:pPr algn="ctr"/>
                      <a:r>
                        <a:rPr lang="bn-IN" sz="1600" b="1" dirty="0">
                          <a:latin typeface="NikoshBAN" panose="02000000000000000000" pitchFamily="2" charset="0"/>
                          <a:cs typeface="NikoshBAN" panose="02000000000000000000" pitchFamily="2" charset="0"/>
                        </a:rPr>
                        <a:t>১৯২০০০</a:t>
                      </a:r>
                      <a:endParaRPr lang="en-US" sz="1600" b="1"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620259325"/>
                  </a:ext>
                </a:extLst>
              </a:tr>
            </a:tbl>
          </a:graphicData>
        </a:graphic>
      </p:graphicFrame>
      <p:sp>
        <p:nvSpPr>
          <p:cNvPr id="4" name="TextBox 3">
            <a:extLst>
              <a:ext uri="{FF2B5EF4-FFF2-40B4-BE49-F238E27FC236}">
                <a16:creationId xmlns:a16="http://schemas.microsoft.com/office/drawing/2014/main" id="{B1823811-6F0B-478C-A368-F709A37C9B46}"/>
              </a:ext>
            </a:extLst>
          </p:cNvPr>
          <p:cNvSpPr txBox="1"/>
          <p:nvPr/>
        </p:nvSpPr>
        <p:spPr>
          <a:xfrm>
            <a:off x="152400" y="152400"/>
            <a:ext cx="144780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2400" b="1" dirty="0">
                <a:solidFill>
                  <a:schemeClr val="tx1"/>
                </a:solidFill>
                <a:latin typeface="NikoshBAN" pitchFamily="2" charset="0"/>
                <a:cs typeface="NikoshBAN" pitchFamily="2" charset="0"/>
              </a:rPr>
              <a:t>করনীয় খঃ</a:t>
            </a:r>
          </a:p>
        </p:txBody>
      </p:sp>
      <p:sp>
        <p:nvSpPr>
          <p:cNvPr id="5" name="TextBox 4">
            <a:extLst>
              <a:ext uri="{FF2B5EF4-FFF2-40B4-BE49-F238E27FC236}">
                <a16:creationId xmlns:a16="http://schemas.microsoft.com/office/drawing/2014/main" id="{0F27C251-3D91-4045-AE12-D27CFAA6B7C2}"/>
              </a:ext>
            </a:extLst>
          </p:cNvPr>
          <p:cNvSpPr txBox="1"/>
          <p:nvPr/>
        </p:nvSpPr>
        <p:spPr>
          <a:xfrm>
            <a:off x="2133600" y="13900"/>
            <a:ext cx="48768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2400" dirty="0">
                <a:latin typeface="Nikosh" panose="02000000000000000000" pitchFamily="2" charset="0"/>
                <a:cs typeface="Nikosh" panose="02000000000000000000" pitchFamily="2" charset="0"/>
              </a:rPr>
              <a:t>নান্নু ট্রেডার্স</a:t>
            </a:r>
          </a:p>
          <a:p>
            <a:pPr algn="ctr"/>
            <a:r>
              <a:rPr lang="bn-IN" sz="2400" dirty="0">
                <a:latin typeface="NikoshBAN" panose="02000000000000000000" pitchFamily="2" charset="0"/>
                <a:cs typeface="NikoshBAN" panose="02000000000000000000" pitchFamily="2" charset="0"/>
              </a:rPr>
              <a:t>কার্যপত্র</a:t>
            </a:r>
            <a:endParaRPr lang="bn-IN" sz="2400" dirty="0">
              <a:latin typeface="Nikosh" panose="02000000000000000000" pitchFamily="2" charset="0"/>
              <a:cs typeface="Nikosh" panose="02000000000000000000" pitchFamily="2" charset="0"/>
            </a:endParaRPr>
          </a:p>
          <a:p>
            <a:pPr algn="ctr"/>
            <a:r>
              <a:rPr lang="bn-IN" sz="2400" dirty="0">
                <a:latin typeface="Nikosh" panose="02000000000000000000" pitchFamily="2" charset="0"/>
                <a:cs typeface="Nikosh" panose="02000000000000000000" pitchFamily="2" charset="0"/>
              </a:rPr>
              <a:t>৩১ ডিসেম্বর ২০১৮ সমাপ্ত বছরের জন্য</a:t>
            </a:r>
            <a:endParaRPr lang="en-US" sz="2400" dirty="0"/>
          </a:p>
        </p:txBody>
      </p:sp>
      <p:cxnSp>
        <p:nvCxnSpPr>
          <p:cNvPr id="7" name="Straight Connector 6">
            <a:extLst>
              <a:ext uri="{FF2B5EF4-FFF2-40B4-BE49-F238E27FC236}">
                <a16:creationId xmlns:a16="http://schemas.microsoft.com/office/drawing/2014/main" id="{1C6189A0-3B5B-45D0-B7D7-97896DF40284}"/>
              </a:ext>
            </a:extLst>
          </p:cNvPr>
          <p:cNvCxnSpPr/>
          <p:nvPr/>
        </p:nvCxnSpPr>
        <p:spPr>
          <a:xfrm>
            <a:off x="1143000" y="6248400"/>
            <a:ext cx="8001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31864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C5D70D-406F-4659-9967-D5D37F8591AB}"/>
              </a:ext>
            </a:extLst>
          </p:cNvPr>
          <p:cNvSpPr txBox="1"/>
          <p:nvPr/>
        </p:nvSpPr>
        <p:spPr>
          <a:xfrm>
            <a:off x="609600" y="892083"/>
            <a:ext cx="1600200"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bn-IN" sz="2800" b="1" dirty="0">
                <a:solidFill>
                  <a:schemeClr val="tx1"/>
                </a:solidFill>
                <a:latin typeface="NikoshBAN" pitchFamily="2" charset="0"/>
                <a:cs typeface="NikoshBAN" pitchFamily="2" charset="0"/>
              </a:rPr>
              <a:t>করনীয় গঃ</a:t>
            </a:r>
          </a:p>
        </p:txBody>
      </p:sp>
      <p:graphicFrame>
        <p:nvGraphicFramePr>
          <p:cNvPr id="5" name="Table 4">
            <a:extLst>
              <a:ext uri="{FF2B5EF4-FFF2-40B4-BE49-F238E27FC236}">
                <a16:creationId xmlns:a16="http://schemas.microsoft.com/office/drawing/2014/main" id="{15E1B182-0FC4-4F15-9165-5992ABE21538}"/>
              </a:ext>
            </a:extLst>
          </p:cNvPr>
          <p:cNvGraphicFramePr>
            <a:graphicFrameLocks noGrp="1"/>
          </p:cNvGraphicFramePr>
          <p:nvPr>
            <p:extLst>
              <p:ext uri="{D42A27DB-BD31-4B8C-83A1-F6EECF244321}">
                <p14:modId xmlns:p14="http://schemas.microsoft.com/office/powerpoint/2010/main" val="3417733776"/>
              </p:ext>
            </p:extLst>
          </p:nvPr>
        </p:nvGraphicFramePr>
        <p:xfrm>
          <a:off x="266700" y="3159760"/>
          <a:ext cx="8610600" cy="2103120"/>
        </p:xfrm>
        <a:graphic>
          <a:graphicData uri="http://schemas.openxmlformats.org/drawingml/2006/table">
            <a:tbl>
              <a:tblPr firstRow="1" bandRow="1">
                <a:tableStyleId>{616DA210-FB5B-4158-B5E0-FEB733F419BA}</a:tableStyleId>
              </a:tblPr>
              <a:tblGrid>
                <a:gridCol w="637822">
                  <a:extLst>
                    <a:ext uri="{9D8B030D-6E8A-4147-A177-3AD203B41FA5}">
                      <a16:colId xmlns:a16="http://schemas.microsoft.com/office/drawing/2014/main" val="4034079520"/>
                    </a:ext>
                  </a:extLst>
                </a:gridCol>
                <a:gridCol w="3972278">
                  <a:extLst>
                    <a:ext uri="{9D8B030D-6E8A-4147-A177-3AD203B41FA5}">
                      <a16:colId xmlns:a16="http://schemas.microsoft.com/office/drawing/2014/main" val="2695998900"/>
                    </a:ext>
                  </a:extLst>
                </a:gridCol>
                <a:gridCol w="990600">
                  <a:extLst>
                    <a:ext uri="{9D8B030D-6E8A-4147-A177-3AD203B41FA5}">
                      <a16:colId xmlns:a16="http://schemas.microsoft.com/office/drawing/2014/main" val="1722511150"/>
                    </a:ext>
                  </a:extLst>
                </a:gridCol>
                <a:gridCol w="1371600">
                  <a:extLst>
                    <a:ext uri="{9D8B030D-6E8A-4147-A177-3AD203B41FA5}">
                      <a16:colId xmlns:a16="http://schemas.microsoft.com/office/drawing/2014/main" val="3133218308"/>
                    </a:ext>
                  </a:extLst>
                </a:gridCol>
                <a:gridCol w="1638300">
                  <a:extLst>
                    <a:ext uri="{9D8B030D-6E8A-4147-A177-3AD203B41FA5}">
                      <a16:colId xmlns:a16="http://schemas.microsoft.com/office/drawing/2014/main" val="2697610107"/>
                    </a:ext>
                  </a:extLst>
                </a:gridCol>
              </a:tblGrid>
              <a:tr h="0">
                <a:tc>
                  <a:txBody>
                    <a:bodyPr/>
                    <a:lstStyle/>
                    <a:p>
                      <a:pPr algn="ctr"/>
                      <a:r>
                        <a:rPr lang="bn-IN" sz="2400" b="0" dirty="0">
                          <a:latin typeface="Nikosh" panose="02000000000000000000" pitchFamily="2" charset="0"/>
                          <a:cs typeface="Nikosh" panose="02000000000000000000" pitchFamily="2" charset="0"/>
                        </a:rPr>
                        <a:t>ক্রম</a:t>
                      </a:r>
                      <a:endParaRPr lang="en-US" sz="2400" b="0" dirty="0">
                        <a:latin typeface="Nikosh" panose="02000000000000000000" pitchFamily="2" charset="0"/>
                        <a:cs typeface="Nikosh" panose="02000000000000000000" pitchFamily="2" charset="0"/>
                      </a:endParaRPr>
                    </a:p>
                  </a:txBody>
                  <a:tcPr/>
                </a:tc>
                <a:tc>
                  <a:txBody>
                    <a:bodyPr/>
                    <a:lstStyle/>
                    <a:p>
                      <a:r>
                        <a:rPr lang="bn-IN" sz="2400" b="0" dirty="0">
                          <a:latin typeface="Nikosh" panose="02000000000000000000" pitchFamily="2" charset="0"/>
                          <a:cs typeface="Nikosh" panose="02000000000000000000" pitchFamily="2" charset="0"/>
                        </a:rPr>
                        <a:t>হিসাবের নাম</a:t>
                      </a:r>
                      <a:endParaRPr lang="en-US" sz="2400" b="0" dirty="0">
                        <a:latin typeface="Nikosh" panose="02000000000000000000" pitchFamily="2" charset="0"/>
                        <a:cs typeface="Nikosh" panose="02000000000000000000" pitchFamily="2" charset="0"/>
                      </a:endParaRPr>
                    </a:p>
                  </a:txBody>
                  <a:tcPr/>
                </a:tc>
                <a:tc>
                  <a:txBody>
                    <a:bodyPr/>
                    <a:lstStyle/>
                    <a:p>
                      <a:r>
                        <a:rPr lang="bn-IN" sz="2400" b="0" dirty="0">
                          <a:latin typeface="Nikosh" panose="02000000000000000000" pitchFamily="2" charset="0"/>
                          <a:cs typeface="Nikosh" panose="02000000000000000000" pitchFamily="2" charset="0"/>
                        </a:rPr>
                        <a:t>রেফাঃ</a:t>
                      </a:r>
                      <a:endParaRPr lang="en-US" sz="2400" b="0" dirty="0">
                        <a:latin typeface="Nikosh" panose="02000000000000000000" pitchFamily="2" charset="0"/>
                        <a:cs typeface="Nikosh" panose="02000000000000000000" pitchFamily="2" charset="0"/>
                      </a:endParaRPr>
                    </a:p>
                  </a:txBody>
                  <a:tcPr/>
                </a:tc>
                <a:tc>
                  <a:txBody>
                    <a:bodyPr/>
                    <a:lstStyle/>
                    <a:p>
                      <a:pPr algn="ctr"/>
                      <a:r>
                        <a:rPr lang="bn-IN" sz="2400" b="0" dirty="0">
                          <a:latin typeface="Nikosh" panose="02000000000000000000" pitchFamily="2" charset="0"/>
                          <a:cs typeface="Nikosh" panose="02000000000000000000" pitchFamily="2" charset="0"/>
                        </a:rPr>
                        <a:t>ডেবিট টাকা</a:t>
                      </a:r>
                      <a:endParaRPr lang="en-US" sz="2400" b="0" dirty="0">
                        <a:latin typeface="Nikosh" panose="02000000000000000000" pitchFamily="2" charset="0"/>
                        <a:cs typeface="Nikosh" panose="02000000000000000000" pitchFamily="2" charset="0"/>
                      </a:endParaRPr>
                    </a:p>
                  </a:txBody>
                  <a:tcPr/>
                </a:tc>
                <a:tc>
                  <a:txBody>
                    <a:bodyPr/>
                    <a:lstStyle/>
                    <a:p>
                      <a:pPr algn="ctr"/>
                      <a:r>
                        <a:rPr lang="bn-IN" sz="2400" b="0" dirty="0">
                          <a:latin typeface="Nikosh" panose="02000000000000000000" pitchFamily="2" charset="0"/>
                          <a:cs typeface="Nikosh" panose="02000000000000000000" pitchFamily="2" charset="0"/>
                        </a:rPr>
                        <a:t>ক্রেডিট টাকা</a:t>
                      </a:r>
                      <a:endParaRPr lang="en-US" sz="2400" b="0" dirty="0">
                        <a:latin typeface="Nikosh" panose="02000000000000000000" pitchFamily="2" charset="0"/>
                        <a:cs typeface="Nikosh" panose="02000000000000000000" pitchFamily="2" charset="0"/>
                      </a:endParaRPr>
                    </a:p>
                  </a:txBody>
                  <a:tcPr/>
                </a:tc>
                <a:extLst>
                  <a:ext uri="{0D108BD9-81ED-4DB2-BD59-A6C34878D82A}">
                    <a16:rowId xmlns:a16="http://schemas.microsoft.com/office/drawing/2014/main" val="1834180660"/>
                  </a:ext>
                </a:extLst>
              </a:tr>
              <a:tr h="697740">
                <a:tc>
                  <a:txBody>
                    <a:bodyPr/>
                    <a:lstStyle/>
                    <a:p>
                      <a:pPr algn="ctr"/>
                      <a:r>
                        <a:rPr lang="bn-IN" sz="2400" b="0" dirty="0">
                          <a:latin typeface="Nikosh" panose="02000000000000000000" pitchFamily="2" charset="0"/>
                          <a:cs typeface="Nikosh" panose="02000000000000000000" pitchFamily="2" charset="0"/>
                        </a:rPr>
                        <a:t>০২</a:t>
                      </a:r>
                      <a:endParaRPr lang="en-US" sz="2400" b="0" dirty="0">
                        <a:latin typeface="Nikosh" panose="02000000000000000000" pitchFamily="2" charset="0"/>
                        <a:cs typeface="Nikosh" panose="02000000000000000000" pitchFamily="2" charset="0"/>
                      </a:endParaRPr>
                    </a:p>
                  </a:txBody>
                  <a:tcPr/>
                </a:tc>
                <a:tc>
                  <a:txBody>
                    <a:bodyPr/>
                    <a:lstStyle/>
                    <a:p>
                      <a:r>
                        <a:rPr lang="bn-IN" sz="2400" b="0" dirty="0">
                          <a:latin typeface="Nikosh" panose="02000000000000000000" pitchFamily="2" charset="0"/>
                          <a:cs typeface="Nikosh" panose="02000000000000000000" pitchFamily="2" charset="0"/>
                        </a:rPr>
                        <a:t>বকেয়া মজুরি হিসাব                  ডেবিট</a:t>
                      </a:r>
                    </a:p>
                    <a:p>
                      <a:r>
                        <a:rPr lang="bn-IN" sz="2400" b="0" dirty="0">
                          <a:latin typeface="Nikosh" panose="02000000000000000000" pitchFamily="2" charset="0"/>
                          <a:cs typeface="Nikosh" panose="02000000000000000000" pitchFamily="2" charset="0"/>
                        </a:rPr>
                        <a:t>           মজুরি হিসাব               ক্রেডিট</a:t>
                      </a:r>
                      <a:endParaRPr lang="en-US" sz="2400" b="0" dirty="0">
                        <a:latin typeface="Nikosh" panose="02000000000000000000" pitchFamily="2" charset="0"/>
                        <a:cs typeface="Nikosh" panose="02000000000000000000" pitchFamily="2" charset="0"/>
                      </a:endParaRPr>
                    </a:p>
                  </a:txBody>
                  <a:tcPr/>
                </a:tc>
                <a:tc>
                  <a:txBody>
                    <a:bodyPr/>
                    <a:lstStyle/>
                    <a:p>
                      <a:endParaRPr lang="en-US" sz="2400" b="0" dirty="0">
                        <a:latin typeface="Nikosh" panose="02000000000000000000" pitchFamily="2" charset="0"/>
                        <a:cs typeface="Nikosh" panose="02000000000000000000" pitchFamily="2" charset="0"/>
                      </a:endParaRPr>
                    </a:p>
                  </a:txBody>
                  <a:tcPr/>
                </a:tc>
                <a:tc>
                  <a:txBody>
                    <a:bodyPr/>
                    <a:lstStyle/>
                    <a:p>
                      <a:pPr algn="r"/>
                      <a:r>
                        <a:rPr lang="bn-IN" sz="2400" b="0" dirty="0">
                          <a:latin typeface="Nikosh" panose="02000000000000000000" pitchFamily="2" charset="0"/>
                          <a:cs typeface="Nikosh" panose="02000000000000000000" pitchFamily="2" charset="0"/>
                        </a:rPr>
                        <a:t>৩,০০০</a:t>
                      </a:r>
                      <a:endParaRPr lang="en-US" sz="2400" b="0" dirty="0">
                        <a:latin typeface="Nikosh" panose="02000000000000000000" pitchFamily="2" charset="0"/>
                        <a:cs typeface="Nikosh" panose="02000000000000000000" pitchFamily="2" charset="0"/>
                      </a:endParaRPr>
                    </a:p>
                  </a:txBody>
                  <a:tcPr/>
                </a:tc>
                <a:tc>
                  <a:txBody>
                    <a:bodyPr/>
                    <a:lstStyle/>
                    <a:p>
                      <a:pPr algn="r"/>
                      <a:endParaRPr lang="bn-IN" sz="2400" b="0" dirty="0">
                        <a:latin typeface="Nikosh" panose="02000000000000000000" pitchFamily="2" charset="0"/>
                        <a:cs typeface="Nikosh" panose="02000000000000000000" pitchFamily="2" charset="0"/>
                      </a:endParaRPr>
                    </a:p>
                    <a:p>
                      <a:pPr algn="r"/>
                      <a:r>
                        <a:rPr lang="bn-IN" sz="2400" b="0" dirty="0">
                          <a:latin typeface="Nikosh" panose="02000000000000000000" pitchFamily="2" charset="0"/>
                          <a:cs typeface="Nikosh" panose="02000000000000000000" pitchFamily="2" charset="0"/>
                        </a:rPr>
                        <a:t>৩,০০০</a:t>
                      </a:r>
                      <a:endParaRPr lang="en-US" sz="2400" b="0" dirty="0">
                        <a:latin typeface="Nikosh" panose="02000000000000000000" pitchFamily="2" charset="0"/>
                        <a:cs typeface="Nikosh" panose="02000000000000000000" pitchFamily="2" charset="0"/>
                      </a:endParaRPr>
                    </a:p>
                  </a:txBody>
                  <a:tcPr/>
                </a:tc>
                <a:extLst>
                  <a:ext uri="{0D108BD9-81ED-4DB2-BD59-A6C34878D82A}">
                    <a16:rowId xmlns:a16="http://schemas.microsoft.com/office/drawing/2014/main" val="69077111"/>
                  </a:ext>
                </a:extLst>
              </a:tr>
              <a:tr h="697740">
                <a:tc>
                  <a:txBody>
                    <a:bodyPr/>
                    <a:lstStyle/>
                    <a:p>
                      <a:pPr algn="ctr"/>
                      <a:r>
                        <a:rPr lang="bn-IN" sz="2400" b="0" dirty="0">
                          <a:latin typeface="Nikosh" panose="02000000000000000000" pitchFamily="2" charset="0"/>
                          <a:cs typeface="Nikosh" panose="02000000000000000000" pitchFamily="2" charset="0"/>
                        </a:rPr>
                        <a:t>০৩</a:t>
                      </a:r>
                      <a:endParaRPr lang="en-US" sz="2400" b="0" dirty="0">
                        <a:latin typeface="Nikosh" panose="02000000000000000000" pitchFamily="2" charset="0"/>
                        <a:cs typeface="Nikosh" panose="02000000000000000000" pitchFamily="2" charset="0"/>
                      </a:endParaRPr>
                    </a:p>
                  </a:txBody>
                  <a:tcPr/>
                </a:tc>
                <a:tc>
                  <a:txBody>
                    <a:bodyPr/>
                    <a:lstStyle/>
                    <a:p>
                      <a:r>
                        <a:rPr lang="bn-IN" sz="2400" b="0" dirty="0">
                          <a:latin typeface="Nikosh" panose="02000000000000000000" pitchFamily="2" charset="0"/>
                          <a:cs typeface="Nikosh" panose="02000000000000000000" pitchFamily="2" charset="0"/>
                        </a:rPr>
                        <a:t>বেতন </a:t>
                      </a:r>
                      <a:r>
                        <a:rPr lang="bn-IN" sz="2400" b="0">
                          <a:latin typeface="Nikosh" panose="02000000000000000000" pitchFamily="2" charset="0"/>
                          <a:cs typeface="Nikosh" panose="02000000000000000000" pitchFamily="2" charset="0"/>
                        </a:rPr>
                        <a:t>হিসাব                          ডেবিট</a:t>
                      </a:r>
                      <a:endParaRPr lang="bn-IN" sz="2400" b="0" dirty="0">
                        <a:latin typeface="Nikosh" panose="02000000000000000000" pitchFamily="2" charset="0"/>
                        <a:cs typeface="Nikosh" panose="02000000000000000000" pitchFamily="2" charset="0"/>
                      </a:endParaRPr>
                    </a:p>
                    <a:p>
                      <a:r>
                        <a:rPr lang="bn-IN" sz="2400" b="0" dirty="0">
                          <a:latin typeface="Nikosh" panose="02000000000000000000" pitchFamily="2" charset="0"/>
                          <a:cs typeface="Nikosh" panose="02000000000000000000" pitchFamily="2" charset="0"/>
                        </a:rPr>
                        <a:t>        অগ্রিম বেতন হিসাব          ক্রেডিট</a:t>
                      </a:r>
                      <a:endParaRPr lang="en-US" sz="2400" b="0" dirty="0">
                        <a:latin typeface="Nikosh" panose="02000000000000000000" pitchFamily="2" charset="0"/>
                        <a:cs typeface="Nikosh" panose="02000000000000000000" pitchFamily="2" charset="0"/>
                      </a:endParaRPr>
                    </a:p>
                  </a:txBody>
                  <a:tcPr/>
                </a:tc>
                <a:tc>
                  <a:txBody>
                    <a:bodyPr/>
                    <a:lstStyle/>
                    <a:p>
                      <a:endParaRPr lang="en-US" sz="2400" b="0" dirty="0">
                        <a:latin typeface="Nikosh" panose="02000000000000000000" pitchFamily="2" charset="0"/>
                        <a:cs typeface="Nikosh" panose="02000000000000000000" pitchFamily="2" charset="0"/>
                      </a:endParaRPr>
                    </a:p>
                  </a:txBody>
                  <a:tcPr/>
                </a:tc>
                <a:tc>
                  <a:txBody>
                    <a:bodyPr/>
                    <a:lstStyle/>
                    <a:p>
                      <a:pPr algn="r"/>
                      <a:r>
                        <a:rPr lang="bn-IN" sz="2400" b="0" dirty="0">
                          <a:latin typeface="Nikosh" panose="02000000000000000000" pitchFamily="2" charset="0"/>
                          <a:cs typeface="Nikosh" panose="02000000000000000000" pitchFamily="2" charset="0"/>
                        </a:rPr>
                        <a:t>৪,৫০০</a:t>
                      </a:r>
                      <a:endParaRPr lang="en-US" sz="2400" b="0" dirty="0">
                        <a:latin typeface="Nikosh" panose="02000000000000000000" pitchFamily="2" charset="0"/>
                        <a:cs typeface="Nikosh" panose="02000000000000000000" pitchFamily="2" charset="0"/>
                      </a:endParaRPr>
                    </a:p>
                  </a:txBody>
                  <a:tcPr/>
                </a:tc>
                <a:tc>
                  <a:txBody>
                    <a:bodyPr/>
                    <a:lstStyle/>
                    <a:p>
                      <a:pPr algn="r"/>
                      <a:endParaRPr lang="bn-IN" sz="2400" b="0" dirty="0">
                        <a:latin typeface="Nikosh" panose="02000000000000000000" pitchFamily="2" charset="0"/>
                        <a:cs typeface="Nikosh" panose="02000000000000000000" pitchFamily="2" charset="0"/>
                      </a:endParaRPr>
                    </a:p>
                    <a:p>
                      <a:pPr algn="r"/>
                      <a:r>
                        <a:rPr lang="bn-IN" sz="2400" b="0" dirty="0">
                          <a:latin typeface="Nikosh" panose="02000000000000000000" pitchFamily="2" charset="0"/>
                          <a:cs typeface="Nikosh" panose="02000000000000000000" pitchFamily="2" charset="0"/>
                        </a:rPr>
                        <a:t>৪,৫০০</a:t>
                      </a:r>
                      <a:endParaRPr lang="en-US" sz="2400" b="0" dirty="0">
                        <a:latin typeface="Nikosh" panose="02000000000000000000" pitchFamily="2" charset="0"/>
                        <a:cs typeface="Nikosh" panose="02000000000000000000" pitchFamily="2" charset="0"/>
                      </a:endParaRPr>
                    </a:p>
                  </a:txBody>
                  <a:tcPr/>
                </a:tc>
                <a:extLst>
                  <a:ext uri="{0D108BD9-81ED-4DB2-BD59-A6C34878D82A}">
                    <a16:rowId xmlns:a16="http://schemas.microsoft.com/office/drawing/2014/main" val="1222829918"/>
                  </a:ext>
                </a:extLst>
              </a:tr>
            </a:tbl>
          </a:graphicData>
        </a:graphic>
      </p:graphicFrame>
      <p:sp>
        <p:nvSpPr>
          <p:cNvPr id="6" name="TextBox 5">
            <a:extLst>
              <a:ext uri="{FF2B5EF4-FFF2-40B4-BE49-F238E27FC236}">
                <a16:creationId xmlns:a16="http://schemas.microsoft.com/office/drawing/2014/main" id="{9DA8054E-75F0-4F78-9F77-C795F2A2746D}"/>
              </a:ext>
            </a:extLst>
          </p:cNvPr>
          <p:cNvSpPr txBox="1"/>
          <p:nvPr/>
        </p:nvSpPr>
        <p:spPr>
          <a:xfrm>
            <a:off x="2667000" y="609600"/>
            <a:ext cx="45720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2800" dirty="0">
                <a:latin typeface="Nikosh" panose="02000000000000000000" pitchFamily="2" charset="0"/>
                <a:cs typeface="Nikosh" panose="02000000000000000000" pitchFamily="2" charset="0"/>
              </a:rPr>
              <a:t>নান্নু ট্রেডার্স</a:t>
            </a:r>
          </a:p>
          <a:p>
            <a:pPr algn="ctr"/>
            <a:r>
              <a:rPr lang="bn-IN" sz="2800" dirty="0">
                <a:latin typeface="Nikosh" panose="02000000000000000000" pitchFamily="2" charset="0"/>
                <a:cs typeface="Nikosh" panose="02000000000000000000" pitchFamily="2" charset="0"/>
              </a:rPr>
              <a:t>বিপরীত দাখিলা</a:t>
            </a:r>
          </a:p>
          <a:p>
            <a:pPr algn="ctr"/>
            <a:r>
              <a:rPr lang="bn-IN" sz="2800" dirty="0">
                <a:latin typeface="Nikosh" panose="02000000000000000000" pitchFamily="2" charset="0"/>
                <a:cs typeface="Nikosh" panose="02000000000000000000" pitchFamily="2" charset="0"/>
              </a:rPr>
              <a:t>৩১ ডিসেম্বর ২০১৮ সমাপ্ত বছরের জন্য</a:t>
            </a:r>
            <a:endParaRPr lang="en-US" sz="2800" dirty="0"/>
          </a:p>
        </p:txBody>
      </p:sp>
    </p:spTree>
    <p:extLst>
      <p:ext uri="{BB962C8B-B14F-4D97-AF65-F5344CB8AC3E}">
        <p14:creationId xmlns:p14="http://schemas.microsoft.com/office/powerpoint/2010/main" val="3277557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5E1B182-0FC4-4F15-9165-5992ABE21538}"/>
              </a:ext>
            </a:extLst>
          </p:cNvPr>
          <p:cNvGraphicFramePr>
            <a:graphicFrameLocks noGrp="1"/>
          </p:cNvGraphicFramePr>
          <p:nvPr>
            <p:extLst>
              <p:ext uri="{D42A27DB-BD31-4B8C-83A1-F6EECF244321}">
                <p14:modId xmlns:p14="http://schemas.microsoft.com/office/powerpoint/2010/main" val="683901442"/>
              </p:ext>
            </p:extLst>
          </p:nvPr>
        </p:nvGraphicFramePr>
        <p:xfrm>
          <a:off x="0" y="1447800"/>
          <a:ext cx="9144001" cy="4846320"/>
        </p:xfrm>
        <a:graphic>
          <a:graphicData uri="http://schemas.openxmlformats.org/drawingml/2006/table">
            <a:tbl>
              <a:tblPr firstRow="1" bandRow="1">
                <a:tableStyleId>{616DA210-FB5B-4158-B5E0-FEB733F419BA}</a:tableStyleId>
              </a:tblPr>
              <a:tblGrid>
                <a:gridCol w="609600">
                  <a:extLst>
                    <a:ext uri="{9D8B030D-6E8A-4147-A177-3AD203B41FA5}">
                      <a16:colId xmlns:a16="http://schemas.microsoft.com/office/drawing/2014/main" val="4034079520"/>
                    </a:ext>
                  </a:extLst>
                </a:gridCol>
                <a:gridCol w="4724400">
                  <a:extLst>
                    <a:ext uri="{9D8B030D-6E8A-4147-A177-3AD203B41FA5}">
                      <a16:colId xmlns:a16="http://schemas.microsoft.com/office/drawing/2014/main" val="2695998900"/>
                    </a:ext>
                  </a:extLst>
                </a:gridCol>
                <a:gridCol w="990600">
                  <a:extLst>
                    <a:ext uri="{9D8B030D-6E8A-4147-A177-3AD203B41FA5}">
                      <a16:colId xmlns:a16="http://schemas.microsoft.com/office/drawing/2014/main" val="1722511150"/>
                    </a:ext>
                  </a:extLst>
                </a:gridCol>
                <a:gridCol w="1371600">
                  <a:extLst>
                    <a:ext uri="{9D8B030D-6E8A-4147-A177-3AD203B41FA5}">
                      <a16:colId xmlns:a16="http://schemas.microsoft.com/office/drawing/2014/main" val="3133218308"/>
                    </a:ext>
                  </a:extLst>
                </a:gridCol>
                <a:gridCol w="1447801">
                  <a:extLst>
                    <a:ext uri="{9D8B030D-6E8A-4147-A177-3AD203B41FA5}">
                      <a16:colId xmlns:a16="http://schemas.microsoft.com/office/drawing/2014/main" val="2697610107"/>
                    </a:ext>
                  </a:extLst>
                </a:gridCol>
              </a:tblGrid>
              <a:tr h="137160">
                <a:tc>
                  <a:txBody>
                    <a:bodyPr/>
                    <a:lstStyle/>
                    <a:p>
                      <a:pPr algn="ctr"/>
                      <a:r>
                        <a:rPr lang="bn-IN" sz="2400" b="0" dirty="0">
                          <a:latin typeface="Nikosh" panose="02000000000000000000" pitchFamily="2" charset="0"/>
                          <a:cs typeface="Nikosh" panose="02000000000000000000" pitchFamily="2" charset="0"/>
                        </a:rPr>
                        <a:t>ক্রম</a:t>
                      </a:r>
                      <a:endParaRPr lang="en-US" sz="2400" b="0" dirty="0">
                        <a:latin typeface="Nikosh" panose="02000000000000000000" pitchFamily="2" charset="0"/>
                        <a:cs typeface="Nikosh" panose="02000000000000000000" pitchFamily="2" charset="0"/>
                      </a:endParaRPr>
                    </a:p>
                  </a:txBody>
                  <a:tcPr/>
                </a:tc>
                <a:tc>
                  <a:txBody>
                    <a:bodyPr/>
                    <a:lstStyle/>
                    <a:p>
                      <a:r>
                        <a:rPr lang="bn-IN" sz="2400" b="0" dirty="0">
                          <a:latin typeface="Nikosh" panose="02000000000000000000" pitchFamily="2" charset="0"/>
                          <a:cs typeface="Nikosh" panose="02000000000000000000" pitchFamily="2" charset="0"/>
                        </a:rPr>
                        <a:t>হিসাবের নাম</a:t>
                      </a:r>
                      <a:endParaRPr lang="en-US" sz="2400" b="0" dirty="0">
                        <a:latin typeface="Nikosh" panose="02000000000000000000" pitchFamily="2" charset="0"/>
                        <a:cs typeface="Nikosh" panose="02000000000000000000" pitchFamily="2" charset="0"/>
                      </a:endParaRPr>
                    </a:p>
                  </a:txBody>
                  <a:tcPr/>
                </a:tc>
                <a:tc>
                  <a:txBody>
                    <a:bodyPr/>
                    <a:lstStyle/>
                    <a:p>
                      <a:r>
                        <a:rPr lang="bn-IN" sz="2400" b="0" dirty="0">
                          <a:latin typeface="Nikosh" panose="02000000000000000000" pitchFamily="2" charset="0"/>
                          <a:cs typeface="Nikosh" panose="02000000000000000000" pitchFamily="2" charset="0"/>
                        </a:rPr>
                        <a:t>রেফাঃ</a:t>
                      </a:r>
                      <a:endParaRPr lang="en-US" sz="2400" b="0" dirty="0">
                        <a:latin typeface="Nikosh" panose="02000000000000000000" pitchFamily="2" charset="0"/>
                        <a:cs typeface="Nikosh" panose="02000000000000000000" pitchFamily="2" charset="0"/>
                      </a:endParaRPr>
                    </a:p>
                  </a:txBody>
                  <a:tcPr/>
                </a:tc>
                <a:tc>
                  <a:txBody>
                    <a:bodyPr/>
                    <a:lstStyle/>
                    <a:p>
                      <a:pPr algn="ctr"/>
                      <a:r>
                        <a:rPr lang="bn-IN" sz="2400" b="0" dirty="0">
                          <a:latin typeface="Nikosh" panose="02000000000000000000" pitchFamily="2" charset="0"/>
                          <a:cs typeface="Nikosh" panose="02000000000000000000" pitchFamily="2" charset="0"/>
                        </a:rPr>
                        <a:t>ডেবিট টাকা</a:t>
                      </a:r>
                      <a:endParaRPr lang="en-US" sz="2400" b="0" dirty="0">
                        <a:latin typeface="Nikosh" panose="02000000000000000000" pitchFamily="2" charset="0"/>
                        <a:cs typeface="Nikosh" panose="02000000000000000000" pitchFamily="2" charset="0"/>
                      </a:endParaRPr>
                    </a:p>
                  </a:txBody>
                  <a:tcPr/>
                </a:tc>
                <a:tc>
                  <a:txBody>
                    <a:bodyPr/>
                    <a:lstStyle/>
                    <a:p>
                      <a:pPr algn="ctr"/>
                      <a:r>
                        <a:rPr lang="bn-IN" sz="2400" b="0" dirty="0">
                          <a:latin typeface="Nikosh" panose="02000000000000000000" pitchFamily="2" charset="0"/>
                          <a:cs typeface="Nikosh" panose="02000000000000000000" pitchFamily="2" charset="0"/>
                        </a:rPr>
                        <a:t>ক্রেডিট টাকা</a:t>
                      </a:r>
                      <a:endParaRPr lang="en-US" sz="2400" b="0" dirty="0">
                        <a:latin typeface="Nikosh" panose="02000000000000000000" pitchFamily="2" charset="0"/>
                        <a:cs typeface="Nikosh" panose="02000000000000000000" pitchFamily="2" charset="0"/>
                      </a:endParaRPr>
                    </a:p>
                  </a:txBody>
                  <a:tcPr/>
                </a:tc>
                <a:extLst>
                  <a:ext uri="{0D108BD9-81ED-4DB2-BD59-A6C34878D82A}">
                    <a16:rowId xmlns:a16="http://schemas.microsoft.com/office/drawing/2014/main" val="1834180660"/>
                  </a:ext>
                </a:extLst>
              </a:tr>
              <a:tr h="697740">
                <a:tc>
                  <a:txBody>
                    <a:bodyPr/>
                    <a:lstStyle/>
                    <a:p>
                      <a:pPr algn="ctr"/>
                      <a:r>
                        <a:rPr lang="bn-IN" sz="2400" b="0" dirty="0">
                          <a:latin typeface="Nikosh" panose="02000000000000000000" pitchFamily="2" charset="0"/>
                          <a:cs typeface="Nikosh" panose="02000000000000000000" pitchFamily="2" charset="0"/>
                        </a:rPr>
                        <a:t>০১</a:t>
                      </a:r>
                      <a:endParaRPr lang="en-US" sz="2400" b="0" dirty="0">
                        <a:latin typeface="Nikosh" panose="02000000000000000000" pitchFamily="2" charset="0"/>
                        <a:cs typeface="Nikosh" panose="02000000000000000000" pitchFamily="2"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bn-IN" sz="2400" b="0" dirty="0">
                          <a:latin typeface="Nikosh" panose="02000000000000000000" pitchFamily="2" charset="0"/>
                          <a:cs typeface="Nikosh" panose="02000000000000000000" pitchFamily="2" charset="0"/>
                        </a:rPr>
                        <a:t>বিক্রয় হিসাব                                     ডেবিট</a:t>
                      </a:r>
                    </a:p>
                    <a:p>
                      <a:pPr marL="0" marR="0" lvl="0" indent="0" algn="l" defTabSz="685800" rtl="0" eaLnBrk="1" fontAlgn="auto" latinLnBrk="0" hangingPunct="1">
                        <a:lnSpc>
                          <a:spcPct val="100000"/>
                        </a:lnSpc>
                        <a:spcBef>
                          <a:spcPts val="0"/>
                        </a:spcBef>
                        <a:spcAft>
                          <a:spcPts val="0"/>
                        </a:spcAft>
                        <a:buClrTx/>
                        <a:buSzTx/>
                        <a:buFontTx/>
                        <a:buNone/>
                        <a:tabLst/>
                        <a:defRPr/>
                      </a:pPr>
                      <a:r>
                        <a:rPr lang="bn-IN" sz="2400" b="0" dirty="0">
                          <a:latin typeface="Nikosh" panose="02000000000000000000" pitchFamily="2" charset="0"/>
                          <a:cs typeface="Nikosh" panose="02000000000000000000" pitchFamily="2" charset="0"/>
                        </a:rPr>
                        <a:t>            আয় সারাংশ হিসাব                ক্রেডিট</a:t>
                      </a:r>
                      <a:endParaRPr lang="en-US" sz="2400" b="0" dirty="0">
                        <a:latin typeface="Nikosh" panose="02000000000000000000" pitchFamily="2" charset="0"/>
                        <a:cs typeface="Nikosh" panose="02000000000000000000" pitchFamily="2" charset="0"/>
                      </a:endParaRPr>
                    </a:p>
                  </a:txBody>
                  <a:tcPr/>
                </a:tc>
                <a:tc>
                  <a:txBody>
                    <a:bodyPr/>
                    <a:lstStyle/>
                    <a:p>
                      <a:endParaRPr lang="en-US" sz="2400" b="0" dirty="0">
                        <a:latin typeface="Nikosh" panose="02000000000000000000" pitchFamily="2" charset="0"/>
                        <a:cs typeface="Nikosh" panose="02000000000000000000" pitchFamily="2" charset="0"/>
                      </a:endParaRPr>
                    </a:p>
                  </a:txBody>
                  <a:tcPr/>
                </a:tc>
                <a:tc>
                  <a:txBody>
                    <a:bodyPr/>
                    <a:lstStyle/>
                    <a:p>
                      <a:pPr algn="r"/>
                      <a:r>
                        <a:rPr lang="bn-IN" sz="2400" b="0" dirty="0">
                          <a:latin typeface="Nikosh" panose="02000000000000000000" pitchFamily="2" charset="0"/>
                          <a:cs typeface="Nikosh" panose="02000000000000000000" pitchFamily="2" charset="0"/>
                        </a:rPr>
                        <a:t>২,২৫,০০০</a:t>
                      </a:r>
                      <a:endParaRPr lang="en-US" sz="2400" b="0" dirty="0">
                        <a:latin typeface="Nikosh" panose="02000000000000000000" pitchFamily="2" charset="0"/>
                        <a:cs typeface="Nikosh" panose="02000000000000000000" pitchFamily="2" charset="0"/>
                      </a:endParaRPr>
                    </a:p>
                  </a:txBody>
                  <a:tcPr/>
                </a:tc>
                <a:tc>
                  <a:txBody>
                    <a:bodyPr/>
                    <a:lstStyle/>
                    <a:p>
                      <a:pPr algn="r"/>
                      <a:endParaRPr lang="bn-IN" sz="2400" b="0" dirty="0">
                        <a:latin typeface="Nikosh" panose="02000000000000000000" pitchFamily="2" charset="0"/>
                        <a:cs typeface="Nikosh" panose="02000000000000000000" pitchFamily="2" charset="0"/>
                      </a:endParaRPr>
                    </a:p>
                    <a:p>
                      <a:pPr algn="r"/>
                      <a:r>
                        <a:rPr lang="bn-IN" sz="2400" b="0" dirty="0">
                          <a:latin typeface="Nikosh" panose="02000000000000000000" pitchFamily="2" charset="0"/>
                          <a:cs typeface="Nikosh" panose="02000000000000000000" pitchFamily="2" charset="0"/>
                        </a:rPr>
                        <a:t>২,২৫০০০</a:t>
                      </a:r>
                      <a:endParaRPr lang="en-US" sz="2400" b="0" dirty="0">
                        <a:latin typeface="Nikosh" panose="02000000000000000000" pitchFamily="2" charset="0"/>
                        <a:cs typeface="Nikosh" panose="02000000000000000000" pitchFamily="2" charset="0"/>
                      </a:endParaRPr>
                    </a:p>
                  </a:txBody>
                  <a:tcPr/>
                </a:tc>
                <a:extLst>
                  <a:ext uri="{0D108BD9-81ED-4DB2-BD59-A6C34878D82A}">
                    <a16:rowId xmlns:a16="http://schemas.microsoft.com/office/drawing/2014/main" val="69077111"/>
                  </a:ext>
                </a:extLst>
              </a:tr>
              <a:tr h="697740">
                <a:tc>
                  <a:txBody>
                    <a:bodyPr/>
                    <a:lstStyle/>
                    <a:p>
                      <a:pPr algn="ctr"/>
                      <a:r>
                        <a:rPr lang="bn-IN" sz="2400" b="0" dirty="0">
                          <a:latin typeface="Nikosh" panose="02000000000000000000" pitchFamily="2" charset="0"/>
                          <a:cs typeface="Nikosh" panose="02000000000000000000" pitchFamily="2" charset="0"/>
                        </a:rPr>
                        <a:t>০২</a:t>
                      </a:r>
                      <a:endParaRPr lang="en-US" sz="2400" b="0" dirty="0">
                        <a:latin typeface="Nikosh" panose="02000000000000000000" pitchFamily="2" charset="0"/>
                        <a:cs typeface="Nikosh" panose="02000000000000000000" pitchFamily="2"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bn-IN" sz="2400" b="0" dirty="0">
                          <a:latin typeface="Nikosh" panose="02000000000000000000" pitchFamily="2" charset="0"/>
                          <a:cs typeface="Nikosh" panose="02000000000000000000" pitchFamily="2" charset="0"/>
                        </a:rPr>
                        <a:t>আয় সারাংশ হিসাব                             ডেবিট</a:t>
                      </a:r>
                    </a:p>
                    <a:p>
                      <a:pPr marL="0" marR="0" lvl="0" indent="0" algn="l" defTabSz="685800" rtl="0" eaLnBrk="1" fontAlgn="auto" latinLnBrk="0" hangingPunct="1">
                        <a:lnSpc>
                          <a:spcPct val="100000"/>
                        </a:lnSpc>
                        <a:spcBef>
                          <a:spcPts val="0"/>
                        </a:spcBef>
                        <a:spcAft>
                          <a:spcPts val="0"/>
                        </a:spcAft>
                        <a:buClrTx/>
                        <a:buSzTx/>
                        <a:buFontTx/>
                        <a:buNone/>
                        <a:tabLst/>
                        <a:defRPr/>
                      </a:pPr>
                      <a:r>
                        <a:rPr lang="bn-IN" sz="2400" b="0" dirty="0">
                          <a:latin typeface="Nikosh" panose="02000000000000000000" pitchFamily="2" charset="0"/>
                          <a:cs typeface="Nikosh" panose="02000000000000000000" pitchFamily="2" charset="0"/>
                        </a:rPr>
                        <a:t>             প্রারম্ভিক মজুদ হিসাব             ক্রেডিট</a:t>
                      </a:r>
                    </a:p>
                    <a:p>
                      <a:pPr marL="0" marR="0" lvl="0" indent="0" algn="l" defTabSz="685800" rtl="0" eaLnBrk="1" fontAlgn="auto" latinLnBrk="0" hangingPunct="1">
                        <a:lnSpc>
                          <a:spcPct val="100000"/>
                        </a:lnSpc>
                        <a:spcBef>
                          <a:spcPts val="0"/>
                        </a:spcBef>
                        <a:spcAft>
                          <a:spcPts val="0"/>
                        </a:spcAft>
                        <a:buClrTx/>
                        <a:buSzTx/>
                        <a:buFontTx/>
                        <a:buNone/>
                        <a:tabLst/>
                        <a:defRPr/>
                      </a:pPr>
                      <a:r>
                        <a:rPr lang="bn-IN" sz="2400" b="0" dirty="0">
                          <a:latin typeface="Nikosh" panose="02000000000000000000" pitchFamily="2" charset="0"/>
                          <a:cs typeface="Nikosh" panose="02000000000000000000" pitchFamily="2" charset="0"/>
                        </a:rPr>
                        <a:t>             ক্রয় হিসাব                          ক্রেডিট</a:t>
                      </a:r>
                    </a:p>
                    <a:p>
                      <a:pPr marL="0" marR="0" lvl="0" indent="0" algn="l" defTabSz="685800" rtl="0" eaLnBrk="1" fontAlgn="auto" latinLnBrk="0" hangingPunct="1">
                        <a:lnSpc>
                          <a:spcPct val="100000"/>
                        </a:lnSpc>
                        <a:spcBef>
                          <a:spcPts val="0"/>
                        </a:spcBef>
                        <a:spcAft>
                          <a:spcPts val="0"/>
                        </a:spcAft>
                        <a:buClrTx/>
                        <a:buSzTx/>
                        <a:buFontTx/>
                        <a:buNone/>
                        <a:tabLst/>
                        <a:defRPr/>
                      </a:pPr>
                      <a:r>
                        <a:rPr lang="bn-IN" sz="2400" b="0" dirty="0">
                          <a:latin typeface="Nikosh" panose="02000000000000000000" pitchFamily="2" charset="0"/>
                          <a:cs typeface="Nikosh" panose="02000000000000000000" pitchFamily="2" charset="0"/>
                        </a:rPr>
                        <a:t>             মজুরি হিসাব                       ক্রেডিট</a:t>
                      </a:r>
                    </a:p>
                    <a:p>
                      <a:pPr marL="0" marR="0" lvl="0" indent="0" algn="l" defTabSz="685800" rtl="0" eaLnBrk="1" fontAlgn="auto" latinLnBrk="0" hangingPunct="1">
                        <a:lnSpc>
                          <a:spcPct val="100000"/>
                        </a:lnSpc>
                        <a:spcBef>
                          <a:spcPts val="0"/>
                        </a:spcBef>
                        <a:spcAft>
                          <a:spcPts val="0"/>
                        </a:spcAft>
                        <a:buClrTx/>
                        <a:buSzTx/>
                        <a:buFontTx/>
                        <a:buNone/>
                        <a:tabLst/>
                        <a:defRPr/>
                      </a:pPr>
                      <a:r>
                        <a:rPr lang="bn-IN" sz="2400" b="0" dirty="0">
                          <a:latin typeface="Nikosh" panose="02000000000000000000" pitchFamily="2" charset="0"/>
                          <a:cs typeface="Nikosh" panose="02000000000000000000" pitchFamily="2" charset="0"/>
                        </a:rPr>
                        <a:t>             বেতন হিসাব                       ক্রেডিট</a:t>
                      </a:r>
                      <a:endParaRPr lang="en-US" sz="2400" b="0" dirty="0">
                        <a:latin typeface="Nikosh" panose="02000000000000000000" pitchFamily="2" charset="0"/>
                        <a:cs typeface="Nikosh" panose="02000000000000000000" pitchFamily="2" charset="0"/>
                      </a:endParaRPr>
                    </a:p>
                  </a:txBody>
                  <a:tcPr/>
                </a:tc>
                <a:tc>
                  <a:txBody>
                    <a:bodyPr/>
                    <a:lstStyle/>
                    <a:p>
                      <a:endParaRPr lang="en-US" sz="2400" b="0" dirty="0">
                        <a:latin typeface="Nikosh" panose="02000000000000000000" pitchFamily="2" charset="0"/>
                        <a:cs typeface="Nikosh" panose="02000000000000000000" pitchFamily="2" charset="0"/>
                      </a:endParaRPr>
                    </a:p>
                  </a:txBody>
                  <a:tcPr/>
                </a:tc>
                <a:tc>
                  <a:txBody>
                    <a:bodyPr/>
                    <a:lstStyle/>
                    <a:p>
                      <a:pPr algn="r"/>
                      <a:r>
                        <a:rPr lang="bn-IN" sz="2400" b="0" dirty="0">
                          <a:latin typeface="Nikosh" panose="02000000000000000000" pitchFamily="2" charset="0"/>
                          <a:cs typeface="Nikosh" panose="02000000000000000000" pitchFamily="2" charset="0"/>
                        </a:rPr>
                        <a:t>১,৫৬,০০০</a:t>
                      </a:r>
                      <a:endParaRPr lang="en-US" sz="2400" b="0" dirty="0">
                        <a:latin typeface="Nikosh" panose="02000000000000000000" pitchFamily="2" charset="0"/>
                        <a:cs typeface="Nikosh" panose="02000000000000000000" pitchFamily="2" charset="0"/>
                      </a:endParaRPr>
                    </a:p>
                  </a:txBody>
                  <a:tcPr/>
                </a:tc>
                <a:tc>
                  <a:txBody>
                    <a:bodyPr/>
                    <a:lstStyle/>
                    <a:p>
                      <a:pPr algn="r"/>
                      <a:endParaRPr lang="bn-IN" sz="2400" b="0" dirty="0">
                        <a:latin typeface="Nikosh" panose="02000000000000000000" pitchFamily="2" charset="0"/>
                        <a:cs typeface="Nikosh" panose="02000000000000000000" pitchFamily="2" charset="0"/>
                      </a:endParaRPr>
                    </a:p>
                    <a:p>
                      <a:pPr algn="r"/>
                      <a:r>
                        <a:rPr lang="bn-IN" sz="2400" b="0" dirty="0">
                          <a:latin typeface="Nikosh" panose="02000000000000000000" pitchFamily="2" charset="0"/>
                          <a:cs typeface="Nikosh" panose="02000000000000000000" pitchFamily="2" charset="0"/>
                        </a:rPr>
                        <a:t>৩০,০০০</a:t>
                      </a:r>
                    </a:p>
                    <a:p>
                      <a:pPr algn="r"/>
                      <a:r>
                        <a:rPr lang="bn-IN" sz="2400" b="0" dirty="0">
                          <a:latin typeface="Nikosh" panose="02000000000000000000" pitchFamily="2" charset="0"/>
                          <a:cs typeface="Nikosh" panose="02000000000000000000" pitchFamily="2" charset="0"/>
                        </a:rPr>
                        <a:t>৯০,০০০</a:t>
                      </a:r>
                    </a:p>
                    <a:p>
                      <a:pPr algn="r"/>
                      <a:r>
                        <a:rPr lang="bn-IN" sz="2400" b="0" dirty="0">
                          <a:latin typeface="Nikosh" panose="02000000000000000000" pitchFamily="2" charset="0"/>
                          <a:cs typeface="Nikosh" panose="02000000000000000000" pitchFamily="2" charset="0"/>
                        </a:rPr>
                        <a:t>১৮,০০০</a:t>
                      </a:r>
                    </a:p>
                    <a:p>
                      <a:pPr algn="r"/>
                      <a:r>
                        <a:rPr lang="bn-IN" sz="2400" b="0" dirty="0">
                          <a:latin typeface="Nikosh" panose="02000000000000000000" pitchFamily="2" charset="0"/>
                          <a:cs typeface="Nikosh" panose="02000000000000000000" pitchFamily="2" charset="0"/>
                        </a:rPr>
                        <a:t>১৮,০০০</a:t>
                      </a:r>
                      <a:endParaRPr lang="en-US" sz="2400" b="0" dirty="0">
                        <a:latin typeface="Nikosh" panose="02000000000000000000" pitchFamily="2" charset="0"/>
                        <a:cs typeface="Nikosh" panose="02000000000000000000" pitchFamily="2" charset="0"/>
                      </a:endParaRPr>
                    </a:p>
                  </a:txBody>
                  <a:tcPr/>
                </a:tc>
                <a:extLst>
                  <a:ext uri="{0D108BD9-81ED-4DB2-BD59-A6C34878D82A}">
                    <a16:rowId xmlns:a16="http://schemas.microsoft.com/office/drawing/2014/main" val="2940465984"/>
                  </a:ext>
                </a:extLst>
              </a:tr>
              <a:tr h="697740">
                <a:tc>
                  <a:txBody>
                    <a:bodyPr/>
                    <a:lstStyle/>
                    <a:p>
                      <a:pPr algn="ctr"/>
                      <a:r>
                        <a:rPr lang="bn-IN" sz="2400" b="0" dirty="0">
                          <a:latin typeface="Nikosh" panose="02000000000000000000" pitchFamily="2" charset="0"/>
                          <a:cs typeface="Nikosh" panose="02000000000000000000" pitchFamily="2" charset="0"/>
                        </a:rPr>
                        <a:t>০৩</a:t>
                      </a:r>
                      <a:endParaRPr lang="en-US" sz="2400" b="0" dirty="0">
                        <a:latin typeface="Nikosh" panose="02000000000000000000" pitchFamily="2" charset="0"/>
                        <a:cs typeface="Nikosh" panose="02000000000000000000" pitchFamily="2"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bn-IN" sz="2400" b="0" dirty="0">
                          <a:latin typeface="Nikosh" panose="02000000000000000000" pitchFamily="2" charset="0"/>
                          <a:cs typeface="Nikosh" panose="02000000000000000000" pitchFamily="2" charset="0"/>
                        </a:rPr>
                        <a:t>আয় সারাংশ হিসাব                             ডেবিট</a:t>
                      </a:r>
                    </a:p>
                    <a:p>
                      <a:pPr marL="0" marR="0" lvl="0" indent="0" algn="l" defTabSz="685800" rtl="0" eaLnBrk="1" fontAlgn="auto" latinLnBrk="0" hangingPunct="1">
                        <a:lnSpc>
                          <a:spcPct val="100000"/>
                        </a:lnSpc>
                        <a:spcBef>
                          <a:spcPts val="0"/>
                        </a:spcBef>
                        <a:spcAft>
                          <a:spcPts val="0"/>
                        </a:spcAft>
                        <a:buClrTx/>
                        <a:buSzTx/>
                        <a:buFontTx/>
                        <a:buNone/>
                        <a:tabLst/>
                        <a:defRPr/>
                      </a:pPr>
                      <a:r>
                        <a:rPr lang="bn-IN" sz="2400" b="0" dirty="0">
                          <a:latin typeface="Nikosh" panose="02000000000000000000" pitchFamily="2" charset="0"/>
                          <a:cs typeface="Nikosh" panose="02000000000000000000" pitchFamily="2" charset="0"/>
                        </a:rPr>
                        <a:t>             মূলধন হিসাব                       ক্রেডিট</a:t>
                      </a:r>
                      <a:endParaRPr lang="en-US" sz="2400" b="0" dirty="0">
                        <a:latin typeface="Nikosh" panose="02000000000000000000" pitchFamily="2" charset="0"/>
                        <a:cs typeface="Nikosh" panose="02000000000000000000" pitchFamily="2" charset="0"/>
                      </a:endParaRPr>
                    </a:p>
                  </a:txBody>
                  <a:tcPr/>
                </a:tc>
                <a:tc>
                  <a:txBody>
                    <a:bodyPr/>
                    <a:lstStyle/>
                    <a:p>
                      <a:endParaRPr lang="en-US" sz="2400" b="0" dirty="0">
                        <a:latin typeface="Nikosh" panose="02000000000000000000" pitchFamily="2" charset="0"/>
                        <a:cs typeface="Nikosh" panose="02000000000000000000" pitchFamily="2" charset="0"/>
                      </a:endParaRPr>
                    </a:p>
                  </a:txBody>
                  <a:tcPr/>
                </a:tc>
                <a:tc>
                  <a:txBody>
                    <a:bodyPr/>
                    <a:lstStyle/>
                    <a:p>
                      <a:pPr algn="r"/>
                      <a:r>
                        <a:rPr lang="bn-IN" sz="2400" b="0" dirty="0">
                          <a:latin typeface="Nikosh" panose="02000000000000000000" pitchFamily="2" charset="0"/>
                          <a:cs typeface="Nikosh" panose="02000000000000000000" pitchFamily="2" charset="0"/>
                        </a:rPr>
                        <a:t>৬৯,০০০</a:t>
                      </a:r>
                      <a:endParaRPr lang="en-US" sz="2400" b="0" dirty="0">
                        <a:latin typeface="Nikosh" panose="02000000000000000000" pitchFamily="2" charset="0"/>
                        <a:cs typeface="Nikosh" panose="02000000000000000000" pitchFamily="2" charset="0"/>
                      </a:endParaRPr>
                    </a:p>
                  </a:txBody>
                  <a:tcPr/>
                </a:tc>
                <a:tc>
                  <a:txBody>
                    <a:bodyPr/>
                    <a:lstStyle/>
                    <a:p>
                      <a:pPr algn="r"/>
                      <a:endParaRPr lang="bn-IN" sz="2400" b="0" dirty="0">
                        <a:latin typeface="Nikosh" panose="02000000000000000000" pitchFamily="2" charset="0"/>
                        <a:cs typeface="Nikosh" panose="02000000000000000000" pitchFamily="2" charset="0"/>
                      </a:endParaRPr>
                    </a:p>
                    <a:p>
                      <a:pPr algn="r"/>
                      <a:r>
                        <a:rPr lang="bn-IN" sz="2400" b="0" dirty="0">
                          <a:latin typeface="Nikosh" panose="02000000000000000000" pitchFamily="2" charset="0"/>
                          <a:cs typeface="Nikosh" panose="02000000000000000000" pitchFamily="2" charset="0"/>
                        </a:rPr>
                        <a:t>৬৯,০০০</a:t>
                      </a:r>
                      <a:endParaRPr lang="en-US" sz="2400" b="0" dirty="0">
                        <a:latin typeface="Nikosh" panose="02000000000000000000" pitchFamily="2" charset="0"/>
                        <a:cs typeface="Nikosh" panose="02000000000000000000" pitchFamily="2" charset="0"/>
                      </a:endParaRPr>
                    </a:p>
                  </a:txBody>
                  <a:tcPr/>
                </a:tc>
                <a:extLst>
                  <a:ext uri="{0D108BD9-81ED-4DB2-BD59-A6C34878D82A}">
                    <a16:rowId xmlns:a16="http://schemas.microsoft.com/office/drawing/2014/main" val="609301394"/>
                  </a:ext>
                </a:extLst>
              </a:tr>
              <a:tr h="697740">
                <a:tc>
                  <a:txBody>
                    <a:bodyPr/>
                    <a:lstStyle/>
                    <a:p>
                      <a:pPr algn="ctr"/>
                      <a:r>
                        <a:rPr lang="bn-IN" sz="2400" b="0" dirty="0">
                          <a:latin typeface="Nikosh" panose="02000000000000000000" pitchFamily="2" charset="0"/>
                          <a:cs typeface="Nikosh" panose="02000000000000000000" pitchFamily="2" charset="0"/>
                        </a:rPr>
                        <a:t>০৪</a:t>
                      </a:r>
                      <a:endParaRPr lang="en-US" sz="2400" b="0" dirty="0">
                        <a:latin typeface="Nikosh" panose="02000000000000000000" pitchFamily="2" charset="0"/>
                        <a:cs typeface="Nikosh" panose="02000000000000000000" pitchFamily="2"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bn-IN" sz="2400" b="0" dirty="0">
                          <a:latin typeface="Nikosh" panose="02000000000000000000" pitchFamily="2" charset="0"/>
                          <a:cs typeface="Nikosh" panose="02000000000000000000" pitchFamily="2" charset="0"/>
                        </a:rPr>
                        <a:t>মূলধন হিসাব                                     ডেবিট</a:t>
                      </a:r>
                    </a:p>
                    <a:p>
                      <a:pPr marL="0" marR="0" lvl="0" indent="0" algn="l" defTabSz="685800" rtl="0" eaLnBrk="1" fontAlgn="auto" latinLnBrk="0" hangingPunct="1">
                        <a:lnSpc>
                          <a:spcPct val="100000"/>
                        </a:lnSpc>
                        <a:spcBef>
                          <a:spcPts val="0"/>
                        </a:spcBef>
                        <a:spcAft>
                          <a:spcPts val="0"/>
                        </a:spcAft>
                        <a:buClrTx/>
                        <a:buSzTx/>
                        <a:buFontTx/>
                        <a:buNone/>
                        <a:tabLst/>
                        <a:defRPr/>
                      </a:pPr>
                      <a:r>
                        <a:rPr lang="bn-IN" sz="2400" b="0" dirty="0">
                          <a:latin typeface="Nikosh" panose="02000000000000000000" pitchFamily="2" charset="0"/>
                          <a:cs typeface="Nikosh" panose="02000000000000000000" pitchFamily="2" charset="0"/>
                        </a:rPr>
                        <a:t>             উত্তোলন হিসাব                    ক্রেডিট</a:t>
                      </a:r>
                      <a:endParaRPr lang="en-US" sz="2400" b="0" dirty="0">
                        <a:latin typeface="Nikosh" panose="02000000000000000000" pitchFamily="2" charset="0"/>
                        <a:cs typeface="Nikosh" panose="02000000000000000000" pitchFamily="2" charset="0"/>
                      </a:endParaRPr>
                    </a:p>
                  </a:txBody>
                  <a:tcPr/>
                </a:tc>
                <a:tc>
                  <a:txBody>
                    <a:bodyPr/>
                    <a:lstStyle/>
                    <a:p>
                      <a:endParaRPr lang="en-US" sz="2400" b="0" dirty="0">
                        <a:latin typeface="Nikosh" panose="02000000000000000000" pitchFamily="2" charset="0"/>
                        <a:cs typeface="Nikosh" panose="02000000000000000000" pitchFamily="2" charset="0"/>
                      </a:endParaRPr>
                    </a:p>
                  </a:txBody>
                  <a:tcPr/>
                </a:tc>
                <a:tc>
                  <a:txBody>
                    <a:bodyPr/>
                    <a:lstStyle/>
                    <a:p>
                      <a:pPr algn="r"/>
                      <a:r>
                        <a:rPr lang="bn-IN" sz="2400" b="0" dirty="0">
                          <a:latin typeface="Nikosh" panose="02000000000000000000" pitchFamily="2" charset="0"/>
                          <a:cs typeface="Nikosh" panose="02000000000000000000" pitchFamily="2" charset="0"/>
                        </a:rPr>
                        <a:t>১৫,০০০</a:t>
                      </a:r>
                      <a:endParaRPr lang="en-US" sz="2400" b="0" dirty="0">
                        <a:latin typeface="Nikosh" panose="02000000000000000000" pitchFamily="2" charset="0"/>
                        <a:cs typeface="Nikosh" panose="02000000000000000000" pitchFamily="2" charset="0"/>
                      </a:endParaRPr>
                    </a:p>
                  </a:txBody>
                  <a:tcPr/>
                </a:tc>
                <a:tc>
                  <a:txBody>
                    <a:bodyPr/>
                    <a:lstStyle/>
                    <a:p>
                      <a:pPr algn="r"/>
                      <a:endParaRPr lang="bn-IN" sz="2400" b="0" dirty="0">
                        <a:latin typeface="Nikosh" panose="02000000000000000000" pitchFamily="2" charset="0"/>
                        <a:cs typeface="Nikosh" panose="02000000000000000000" pitchFamily="2" charset="0"/>
                      </a:endParaRPr>
                    </a:p>
                    <a:p>
                      <a:pPr algn="r"/>
                      <a:r>
                        <a:rPr lang="bn-IN" sz="2400" b="0" dirty="0">
                          <a:latin typeface="Nikosh" panose="02000000000000000000" pitchFamily="2" charset="0"/>
                          <a:cs typeface="Nikosh" panose="02000000000000000000" pitchFamily="2" charset="0"/>
                        </a:rPr>
                        <a:t>১৫,০০০</a:t>
                      </a:r>
                      <a:endParaRPr lang="en-US" sz="2400" b="0" dirty="0">
                        <a:latin typeface="Nikosh" panose="02000000000000000000" pitchFamily="2" charset="0"/>
                        <a:cs typeface="Nikosh" panose="02000000000000000000" pitchFamily="2" charset="0"/>
                      </a:endParaRPr>
                    </a:p>
                  </a:txBody>
                  <a:tcPr/>
                </a:tc>
                <a:extLst>
                  <a:ext uri="{0D108BD9-81ED-4DB2-BD59-A6C34878D82A}">
                    <a16:rowId xmlns:a16="http://schemas.microsoft.com/office/drawing/2014/main" val="4000567012"/>
                  </a:ext>
                </a:extLst>
              </a:tr>
            </a:tbl>
          </a:graphicData>
        </a:graphic>
      </p:graphicFrame>
      <p:sp>
        <p:nvSpPr>
          <p:cNvPr id="6" name="TextBox 5">
            <a:extLst>
              <a:ext uri="{FF2B5EF4-FFF2-40B4-BE49-F238E27FC236}">
                <a16:creationId xmlns:a16="http://schemas.microsoft.com/office/drawing/2014/main" id="{B6D844A4-BFB8-4F7F-AE91-D264B067F036}"/>
              </a:ext>
            </a:extLst>
          </p:cNvPr>
          <p:cNvSpPr txBox="1"/>
          <p:nvPr/>
        </p:nvSpPr>
        <p:spPr>
          <a:xfrm>
            <a:off x="381000" y="228600"/>
            <a:ext cx="1600200"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bn-IN" sz="2800" b="1" dirty="0">
                <a:solidFill>
                  <a:schemeClr val="tx1"/>
                </a:solidFill>
                <a:latin typeface="NikoshBAN" pitchFamily="2" charset="0"/>
                <a:cs typeface="NikoshBAN" pitchFamily="2" charset="0"/>
              </a:rPr>
              <a:t>করনীয় গঃ</a:t>
            </a:r>
          </a:p>
        </p:txBody>
      </p:sp>
      <p:sp>
        <p:nvSpPr>
          <p:cNvPr id="7" name="TextBox 6">
            <a:extLst>
              <a:ext uri="{FF2B5EF4-FFF2-40B4-BE49-F238E27FC236}">
                <a16:creationId xmlns:a16="http://schemas.microsoft.com/office/drawing/2014/main" id="{4DEB3DCF-B00C-4E22-B532-0CC9E2C277F3}"/>
              </a:ext>
            </a:extLst>
          </p:cNvPr>
          <p:cNvSpPr txBox="1"/>
          <p:nvPr/>
        </p:nvSpPr>
        <p:spPr>
          <a:xfrm>
            <a:off x="2667000" y="-9041"/>
            <a:ext cx="45720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2800" dirty="0">
                <a:latin typeface="Nikosh" panose="02000000000000000000" pitchFamily="2" charset="0"/>
                <a:cs typeface="Nikosh" panose="02000000000000000000" pitchFamily="2" charset="0"/>
              </a:rPr>
              <a:t>নান্নু ট্রেডার্স</a:t>
            </a:r>
          </a:p>
          <a:p>
            <a:pPr algn="ctr"/>
            <a:r>
              <a:rPr lang="bn-IN" sz="2800" dirty="0">
                <a:latin typeface="Nikosh" panose="02000000000000000000" pitchFamily="2" charset="0"/>
                <a:cs typeface="Nikosh" panose="02000000000000000000" pitchFamily="2" charset="0"/>
              </a:rPr>
              <a:t>সমাপণী দাখিলা</a:t>
            </a:r>
          </a:p>
          <a:p>
            <a:pPr algn="ctr"/>
            <a:r>
              <a:rPr lang="bn-IN" sz="2800" dirty="0">
                <a:latin typeface="Nikosh" panose="02000000000000000000" pitchFamily="2" charset="0"/>
                <a:cs typeface="Nikosh" panose="02000000000000000000" pitchFamily="2" charset="0"/>
              </a:rPr>
              <a:t>৩১ ডিসেম্বর ২০১৮ সমাপ্ত বছরের জন্য</a:t>
            </a:r>
            <a:endParaRPr lang="en-US" sz="2800" dirty="0"/>
          </a:p>
        </p:txBody>
      </p:sp>
    </p:spTree>
    <p:extLst>
      <p:ext uri="{BB962C8B-B14F-4D97-AF65-F5344CB8AC3E}">
        <p14:creationId xmlns:p14="http://schemas.microsoft.com/office/powerpoint/2010/main" val="37050204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1D7B52-BAEB-4866-AD60-351F6F025300}"/>
              </a:ext>
            </a:extLst>
          </p:cNvPr>
          <p:cNvSpPr txBox="1"/>
          <p:nvPr/>
        </p:nvSpPr>
        <p:spPr>
          <a:xfrm>
            <a:off x="6196328" y="329625"/>
            <a:ext cx="1576072" cy="58477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bn-IN" sz="3200" dirty="0">
                <a:latin typeface="NikoshBAN" panose="02000000000000000000" pitchFamily="2" charset="0"/>
                <a:cs typeface="NikoshBAN" panose="02000000000000000000" pitchFamily="2" charset="0"/>
              </a:rPr>
              <a:t>একক কাজ</a:t>
            </a:r>
            <a:endParaRPr lang="en-US" sz="32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B661D3E9-23A3-4CBE-88B0-332A6C20B7A9}"/>
              </a:ext>
            </a:extLst>
          </p:cNvPr>
          <p:cNvSpPr txBox="1"/>
          <p:nvPr/>
        </p:nvSpPr>
        <p:spPr>
          <a:xfrm>
            <a:off x="1219200" y="3276600"/>
            <a:ext cx="1603324"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bn-IN" sz="2800" dirty="0">
                <a:solidFill>
                  <a:schemeClr val="tx1"/>
                </a:solidFill>
                <a:latin typeface="NikoshBAN" panose="02000000000000000000" pitchFamily="2" charset="0"/>
                <a:cs typeface="NikoshBAN" panose="02000000000000000000" pitchFamily="2" charset="0"/>
              </a:rPr>
              <a:t>জোড়ায় কাজ</a:t>
            </a:r>
            <a:endParaRPr lang="en-US" sz="2800" dirty="0">
              <a:solidFill>
                <a:schemeClr val="tx1"/>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384FC33B-85B7-4992-A149-643AFC9EA514}"/>
              </a:ext>
            </a:extLst>
          </p:cNvPr>
          <p:cNvSpPr txBox="1"/>
          <p:nvPr/>
        </p:nvSpPr>
        <p:spPr>
          <a:xfrm>
            <a:off x="709047" y="836359"/>
            <a:ext cx="3767378"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a:latin typeface="NikoshBAN" panose="02000000000000000000" pitchFamily="2" charset="0"/>
                <a:cs typeface="NikoshBAN" panose="02000000000000000000" pitchFamily="2" charset="0"/>
              </a:rPr>
              <a:t>বিপরীত দাখিলা কাকে বলে?</a:t>
            </a:r>
            <a:endParaRPr lang="en-US" sz="32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6C3888FD-EC74-4D95-B2D8-89AE2862A4CE}"/>
              </a:ext>
            </a:extLst>
          </p:cNvPr>
          <p:cNvSpPr txBox="1"/>
          <p:nvPr/>
        </p:nvSpPr>
        <p:spPr>
          <a:xfrm>
            <a:off x="3857327" y="5130225"/>
            <a:ext cx="4913525"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a:latin typeface="NikoshBAN" panose="02000000000000000000" pitchFamily="2" charset="0"/>
                <a:cs typeface="NikoshBAN" panose="02000000000000000000" pitchFamily="2" charset="0"/>
              </a:rPr>
              <a:t>সমাপণী দাখিলা কেন প্রস্তুত করা হয়?</a:t>
            </a:r>
            <a:endParaRPr lang="en-US" sz="32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E8F9A003-DE0F-4BBE-B650-C5355B7BA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189" y="1143000"/>
            <a:ext cx="2495550" cy="1838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06253ED9-3500-4667-991E-2E0E4D9A6B7E}"/>
              </a:ext>
            </a:extLst>
          </p:cNvPr>
          <p:cNvPicPr>
            <a:picLocks noChangeAspect="1"/>
          </p:cNvPicPr>
          <p:nvPr/>
        </p:nvPicPr>
        <p:blipFill rotWithShape="1">
          <a:blip r:embed="rId3">
            <a:extLst>
              <a:ext uri="{28A0092B-C50C-407E-A947-70E740481C1C}">
                <a14:useLocalDpi xmlns:a14="http://schemas.microsoft.com/office/drawing/2010/main" val="0"/>
              </a:ext>
            </a:extLst>
          </a:blip>
          <a:srcRect l="8133" t="9461" r="6527" b="18214"/>
          <a:stretch/>
        </p:blipFill>
        <p:spPr>
          <a:xfrm>
            <a:off x="365399" y="4114800"/>
            <a:ext cx="2987401" cy="2193962"/>
          </a:xfrm>
          <a:prstGeom prst="rect">
            <a:avLst/>
          </a:prstGeom>
        </p:spPr>
      </p:pic>
    </p:spTree>
    <p:extLst>
      <p:ext uri="{BB962C8B-B14F-4D97-AF65-F5344CB8AC3E}">
        <p14:creationId xmlns:p14="http://schemas.microsoft.com/office/powerpoint/2010/main" val="25476321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AD6A835-18B5-453C-805E-5168443ADE00}"/>
              </a:ext>
            </a:extLst>
          </p:cNvPr>
          <p:cNvSpPr txBox="1"/>
          <p:nvPr/>
        </p:nvSpPr>
        <p:spPr>
          <a:xfrm>
            <a:off x="1528537" y="5715000"/>
            <a:ext cx="6086923"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800" dirty="0">
                <a:latin typeface="NikoshBAN" panose="02000000000000000000" pitchFamily="2" charset="0"/>
                <a:cs typeface="NikoshBAN" panose="02000000000000000000" pitchFamily="2" charset="0"/>
              </a:rPr>
              <a:t>সমাপণী দাখিলার উপাদান সমূহ আলোচনা করে লিখ।</a:t>
            </a:r>
            <a:endParaRPr lang="en-US" sz="28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DAB69C85-0137-48B1-B153-89153C90A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371600"/>
            <a:ext cx="6367328" cy="3722269"/>
          </a:xfrm>
          <a:prstGeom prst="rect">
            <a:avLst/>
          </a:prstGeom>
          <a:ln w="88900" cap="sq" cmpd="thickThin">
            <a:solidFill>
              <a:srgbClr val="000000"/>
            </a:solidFill>
            <a:prstDash val="solid"/>
            <a:miter lim="800000"/>
          </a:ln>
          <a:effectLst>
            <a:innerShdw blurRad="76200">
              <a:srgbClr val="000000"/>
            </a:innerShdw>
          </a:effectLst>
        </p:spPr>
      </p:pic>
      <p:sp>
        <p:nvSpPr>
          <p:cNvPr id="2" name="TextBox 1">
            <a:extLst>
              <a:ext uri="{FF2B5EF4-FFF2-40B4-BE49-F238E27FC236}">
                <a16:creationId xmlns:a16="http://schemas.microsoft.com/office/drawing/2014/main" id="{6AAAA33F-976B-4867-9F30-E2865329E2D9}"/>
              </a:ext>
            </a:extLst>
          </p:cNvPr>
          <p:cNvSpPr txBox="1"/>
          <p:nvPr/>
        </p:nvSpPr>
        <p:spPr>
          <a:xfrm>
            <a:off x="3634884" y="408938"/>
            <a:ext cx="1874231" cy="646331"/>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bn-IN" sz="3600" dirty="0">
                <a:latin typeface="NikoshBAN" panose="02000000000000000000" pitchFamily="2" charset="0"/>
                <a:cs typeface="NikoshBAN" panose="02000000000000000000" pitchFamily="2" charset="0"/>
              </a:rPr>
              <a:t>দলগত কাজ</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708404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38FAA46-F2B8-42F2-8AB3-8F6C198309B2}"/>
              </a:ext>
            </a:extLst>
          </p:cNvPr>
          <p:cNvCxnSpPr>
            <a:cxnSpLocks/>
          </p:cNvCxnSpPr>
          <p:nvPr/>
        </p:nvCxnSpPr>
        <p:spPr>
          <a:xfrm>
            <a:off x="3238500" y="3657600"/>
            <a:ext cx="13716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813748E1-6578-411D-8CB2-31FB5CC9BA22}"/>
              </a:ext>
            </a:extLst>
          </p:cNvPr>
          <p:cNvSpPr txBox="1"/>
          <p:nvPr/>
        </p:nvSpPr>
        <p:spPr>
          <a:xfrm>
            <a:off x="2667000" y="95071"/>
            <a:ext cx="38862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2400" dirty="0">
                <a:latin typeface="Nikosh" panose="02000000000000000000" pitchFamily="2" charset="0"/>
                <a:cs typeface="Nikosh" panose="02000000000000000000" pitchFamily="2" charset="0"/>
              </a:rPr>
              <a:t>আইমান ট্রেডার্স</a:t>
            </a:r>
          </a:p>
          <a:p>
            <a:pPr algn="ctr"/>
            <a:r>
              <a:rPr lang="bn-IN" sz="2400" dirty="0">
                <a:latin typeface="Nikosh" panose="02000000000000000000" pitchFamily="2" charset="0"/>
                <a:cs typeface="Nikosh" panose="02000000000000000000" pitchFamily="2" charset="0"/>
              </a:rPr>
              <a:t>রেওয়ামিল</a:t>
            </a:r>
          </a:p>
          <a:p>
            <a:pPr algn="ctr"/>
            <a:r>
              <a:rPr lang="bn-IN" sz="2400" dirty="0">
                <a:latin typeface="Nikosh" panose="02000000000000000000" pitchFamily="2" charset="0"/>
                <a:cs typeface="Nikosh" panose="02000000000000000000" pitchFamily="2" charset="0"/>
              </a:rPr>
              <a:t>৩১ ডিসেম্বর ২০১৮ সমাপ্ত বছরের জন্য</a:t>
            </a:r>
            <a:endParaRPr lang="en-US" sz="2400" dirty="0"/>
          </a:p>
        </p:txBody>
      </p:sp>
      <p:graphicFrame>
        <p:nvGraphicFramePr>
          <p:cNvPr id="2" name="Table 4">
            <a:extLst>
              <a:ext uri="{FF2B5EF4-FFF2-40B4-BE49-F238E27FC236}">
                <a16:creationId xmlns:a16="http://schemas.microsoft.com/office/drawing/2014/main" id="{B8DB7F62-A8A1-4F96-8468-C83516669154}"/>
              </a:ext>
            </a:extLst>
          </p:cNvPr>
          <p:cNvGraphicFramePr>
            <a:graphicFrameLocks noGrp="1"/>
          </p:cNvGraphicFramePr>
          <p:nvPr>
            <p:extLst>
              <p:ext uri="{D42A27DB-BD31-4B8C-83A1-F6EECF244321}">
                <p14:modId xmlns:p14="http://schemas.microsoft.com/office/powerpoint/2010/main" val="2338118878"/>
              </p:ext>
            </p:extLst>
          </p:nvPr>
        </p:nvGraphicFramePr>
        <p:xfrm>
          <a:off x="228600" y="1295400"/>
          <a:ext cx="8686800" cy="2407920"/>
        </p:xfrm>
        <a:graphic>
          <a:graphicData uri="http://schemas.openxmlformats.org/drawingml/2006/table">
            <a:tbl>
              <a:tblPr firstRow="1" bandRow="1">
                <a:tableStyleId>{616DA210-FB5B-4158-B5E0-FEB733F419BA}</a:tableStyleId>
              </a:tblPr>
              <a:tblGrid>
                <a:gridCol w="2971800">
                  <a:extLst>
                    <a:ext uri="{9D8B030D-6E8A-4147-A177-3AD203B41FA5}">
                      <a16:colId xmlns:a16="http://schemas.microsoft.com/office/drawing/2014/main" val="2928410019"/>
                    </a:ext>
                  </a:extLst>
                </a:gridCol>
                <a:gridCol w="1371600">
                  <a:extLst>
                    <a:ext uri="{9D8B030D-6E8A-4147-A177-3AD203B41FA5}">
                      <a16:colId xmlns:a16="http://schemas.microsoft.com/office/drawing/2014/main" val="402032132"/>
                    </a:ext>
                  </a:extLst>
                </a:gridCol>
                <a:gridCol w="2819400">
                  <a:extLst>
                    <a:ext uri="{9D8B030D-6E8A-4147-A177-3AD203B41FA5}">
                      <a16:colId xmlns:a16="http://schemas.microsoft.com/office/drawing/2014/main" val="1653105399"/>
                    </a:ext>
                  </a:extLst>
                </a:gridCol>
                <a:gridCol w="1524000">
                  <a:extLst>
                    <a:ext uri="{9D8B030D-6E8A-4147-A177-3AD203B41FA5}">
                      <a16:colId xmlns:a16="http://schemas.microsoft.com/office/drawing/2014/main" val="532694007"/>
                    </a:ext>
                  </a:extLst>
                </a:gridCol>
              </a:tblGrid>
              <a:tr h="360219">
                <a:tc>
                  <a:txBody>
                    <a:bodyPr/>
                    <a:lstStyle/>
                    <a:p>
                      <a:pPr algn="ctr"/>
                      <a:r>
                        <a:rPr lang="bn-IN" sz="2000" dirty="0">
                          <a:latin typeface="NikoshBAN" panose="02000000000000000000" pitchFamily="2" charset="0"/>
                          <a:cs typeface="NikoshBAN" panose="02000000000000000000" pitchFamily="2" charset="0"/>
                        </a:rPr>
                        <a:t>হিসাবের নাম</a:t>
                      </a:r>
                      <a:endParaRPr lang="en-US" sz="2000" dirty="0">
                        <a:latin typeface="NikoshBAN" panose="02000000000000000000" pitchFamily="2" charset="0"/>
                        <a:cs typeface="NikoshBAN" panose="02000000000000000000" pitchFamily="2" charset="0"/>
                      </a:endParaRPr>
                    </a:p>
                  </a:txBody>
                  <a:tcPr/>
                </a:tc>
                <a:tc>
                  <a:txBody>
                    <a:bodyPr/>
                    <a:lstStyle/>
                    <a:p>
                      <a:pPr algn="ctr"/>
                      <a:r>
                        <a:rPr lang="bn-IN" sz="2000" dirty="0">
                          <a:latin typeface="NikoshBAN" panose="02000000000000000000" pitchFamily="2" charset="0"/>
                          <a:cs typeface="NikoshBAN" panose="02000000000000000000" pitchFamily="2" charset="0"/>
                        </a:rPr>
                        <a:t>ডেবিট টাকা</a:t>
                      </a:r>
                      <a:endParaRPr lang="en-US" sz="2000" dirty="0">
                        <a:latin typeface="NikoshBAN" panose="02000000000000000000" pitchFamily="2" charset="0"/>
                        <a:cs typeface="NikoshBAN" panose="02000000000000000000" pitchFamily="2" charset="0"/>
                      </a:endParaRPr>
                    </a:p>
                  </a:txBody>
                  <a:tcPr/>
                </a:tc>
                <a:tc>
                  <a:txBody>
                    <a:bodyPr/>
                    <a:lstStyle/>
                    <a:p>
                      <a:pPr algn="ctr"/>
                      <a:r>
                        <a:rPr lang="bn-IN" sz="2000" dirty="0">
                          <a:latin typeface="NikoshBAN" panose="02000000000000000000" pitchFamily="2" charset="0"/>
                          <a:cs typeface="NikoshBAN" panose="02000000000000000000" pitchFamily="2" charset="0"/>
                        </a:rPr>
                        <a:t>হিসাবের নাম</a:t>
                      </a:r>
                      <a:endParaRPr lang="en-US" sz="2000" dirty="0">
                        <a:latin typeface="NikoshBAN" panose="02000000000000000000" pitchFamily="2" charset="0"/>
                        <a:cs typeface="NikoshBAN" panose="02000000000000000000" pitchFamily="2" charset="0"/>
                      </a:endParaRPr>
                    </a:p>
                  </a:txBody>
                  <a:tcPr/>
                </a:tc>
                <a:tc>
                  <a:txBody>
                    <a:bodyPr/>
                    <a:lstStyle/>
                    <a:p>
                      <a:pPr algn="ctr"/>
                      <a:r>
                        <a:rPr lang="bn-IN" sz="2000" dirty="0">
                          <a:latin typeface="NikoshBAN" panose="02000000000000000000" pitchFamily="2" charset="0"/>
                          <a:cs typeface="NikoshBAN" panose="02000000000000000000" pitchFamily="2" charset="0"/>
                        </a:rPr>
                        <a:t>ক্রেডিট টাকা</a:t>
                      </a:r>
                      <a:endParaRPr lang="en-US" sz="2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959977838"/>
                  </a:ext>
                </a:extLst>
              </a:tr>
              <a:tr h="1468584">
                <a:tc rowSpan="2">
                  <a:txBody>
                    <a:bodyPr/>
                    <a:lstStyle/>
                    <a:p>
                      <a:r>
                        <a:rPr lang="bn-IN" sz="2000" dirty="0">
                          <a:latin typeface="NikoshBAN" panose="02000000000000000000" pitchFamily="2" charset="0"/>
                          <a:cs typeface="NikoshBAN" panose="02000000000000000000" pitchFamily="2" charset="0"/>
                        </a:rPr>
                        <a:t>বিজ্ঞাপন</a:t>
                      </a:r>
                    </a:p>
                    <a:p>
                      <a:r>
                        <a:rPr lang="bn-IN" sz="2000" dirty="0">
                          <a:latin typeface="NikoshBAN" panose="02000000000000000000" pitchFamily="2" charset="0"/>
                          <a:cs typeface="NikoshBAN" panose="02000000000000000000" pitchFamily="2" charset="0"/>
                        </a:rPr>
                        <a:t>ভাড়া খরচ</a:t>
                      </a:r>
                    </a:p>
                    <a:p>
                      <a:r>
                        <a:rPr lang="bn-IN" sz="2000" dirty="0">
                          <a:latin typeface="NikoshBAN" panose="02000000000000000000" pitchFamily="2" charset="0"/>
                          <a:cs typeface="NikoshBAN" panose="02000000000000000000" pitchFamily="2" charset="0"/>
                        </a:rPr>
                        <a:t>বেতন</a:t>
                      </a:r>
                    </a:p>
                    <a:p>
                      <a:r>
                        <a:rPr lang="bn-IN" sz="2000" dirty="0">
                          <a:latin typeface="NikoshBAN" panose="02000000000000000000" pitchFamily="2" charset="0"/>
                          <a:cs typeface="NikoshBAN" panose="02000000000000000000" pitchFamily="2" charset="0"/>
                        </a:rPr>
                        <a:t>সাপ্লাইজ</a:t>
                      </a:r>
                    </a:p>
                    <a:p>
                      <a:r>
                        <a:rPr lang="bn-IN" sz="2000" dirty="0">
                          <a:latin typeface="NikoshBAN" panose="02000000000000000000" pitchFamily="2" charset="0"/>
                          <a:cs typeface="NikoshBAN" panose="02000000000000000000" pitchFamily="2" charset="0"/>
                        </a:rPr>
                        <a:t>যন্ত্রপাতি</a:t>
                      </a:r>
                      <a:endParaRPr lang="en-US" sz="2000" dirty="0">
                        <a:latin typeface="NikoshBAN" panose="02000000000000000000" pitchFamily="2" charset="0"/>
                        <a:cs typeface="NikoshBAN" panose="02000000000000000000" pitchFamily="2" charset="0"/>
                      </a:endParaRPr>
                    </a:p>
                  </a:txBody>
                  <a:tcPr/>
                </a:tc>
                <a:tc>
                  <a:txBody>
                    <a:bodyPr/>
                    <a:lstStyle/>
                    <a:p>
                      <a:pPr algn="r"/>
                      <a:r>
                        <a:rPr lang="bn-IN" sz="2000" dirty="0">
                          <a:latin typeface="NikoshBAN" panose="02000000000000000000" pitchFamily="2" charset="0"/>
                          <a:cs typeface="NikoshBAN" panose="02000000000000000000" pitchFamily="2" charset="0"/>
                        </a:rPr>
                        <a:t>৩০,০০০</a:t>
                      </a:r>
                    </a:p>
                    <a:p>
                      <a:pPr algn="r"/>
                      <a:r>
                        <a:rPr lang="bn-IN" sz="2000" dirty="0">
                          <a:latin typeface="NikoshBAN" panose="02000000000000000000" pitchFamily="2" charset="0"/>
                          <a:cs typeface="NikoshBAN" panose="02000000000000000000" pitchFamily="2" charset="0"/>
                        </a:rPr>
                        <a:t>২৫,০০০</a:t>
                      </a:r>
                    </a:p>
                    <a:p>
                      <a:pPr algn="r"/>
                      <a:r>
                        <a:rPr lang="bn-IN" sz="2000" dirty="0">
                          <a:latin typeface="NikoshBAN" panose="02000000000000000000" pitchFamily="2" charset="0"/>
                          <a:cs typeface="NikoshBAN" panose="02000000000000000000" pitchFamily="2" charset="0"/>
                        </a:rPr>
                        <a:t>৪৫,০০০</a:t>
                      </a:r>
                    </a:p>
                    <a:p>
                      <a:pPr algn="r"/>
                      <a:r>
                        <a:rPr lang="bn-IN" sz="2000" dirty="0">
                          <a:latin typeface="NikoshBAN" panose="02000000000000000000" pitchFamily="2" charset="0"/>
                          <a:cs typeface="NikoshBAN" panose="02000000000000000000" pitchFamily="2" charset="0"/>
                        </a:rPr>
                        <a:t>১০,০০০</a:t>
                      </a:r>
                    </a:p>
                    <a:p>
                      <a:pPr algn="r"/>
                      <a:r>
                        <a:rPr lang="bn-IN" sz="2000" dirty="0">
                          <a:latin typeface="NikoshBAN" panose="02000000000000000000" pitchFamily="2" charset="0"/>
                          <a:cs typeface="NikoshBAN" panose="02000000000000000000" pitchFamily="2" charset="0"/>
                        </a:rPr>
                        <a:t>৭০,০০০</a:t>
                      </a:r>
                      <a:endParaRPr lang="en-US" sz="2000" dirty="0">
                        <a:latin typeface="NikoshBAN" panose="02000000000000000000" pitchFamily="2" charset="0"/>
                        <a:cs typeface="NikoshBAN" panose="02000000000000000000" pitchFamily="2" charset="0"/>
                      </a:endParaRPr>
                    </a:p>
                  </a:txBody>
                  <a:tcPr/>
                </a:tc>
                <a:tc rowSpan="2">
                  <a:txBody>
                    <a:bodyPr/>
                    <a:lstStyle/>
                    <a:p>
                      <a:r>
                        <a:rPr lang="bn-IN" sz="2000" dirty="0">
                          <a:latin typeface="NikoshBAN" panose="02000000000000000000" pitchFamily="2" charset="0"/>
                          <a:cs typeface="NikoshBAN" panose="02000000000000000000" pitchFamily="2" charset="0"/>
                        </a:rPr>
                        <a:t>মূলধন</a:t>
                      </a:r>
                    </a:p>
                    <a:p>
                      <a:r>
                        <a:rPr lang="bn-IN" sz="2000" dirty="0">
                          <a:latin typeface="NikoshBAN" panose="02000000000000000000" pitchFamily="2" charset="0"/>
                          <a:cs typeface="NikoshBAN" panose="02000000000000000000" pitchFamily="2" charset="0"/>
                        </a:rPr>
                        <a:t>সেবা আয়</a:t>
                      </a:r>
                      <a:endParaRPr lang="en-US" sz="2000" dirty="0">
                        <a:latin typeface="NikoshBAN" panose="02000000000000000000" pitchFamily="2" charset="0"/>
                        <a:cs typeface="NikoshBAN" panose="02000000000000000000" pitchFamily="2" charset="0"/>
                      </a:endParaRPr>
                    </a:p>
                  </a:txBody>
                  <a:tcPr/>
                </a:tc>
                <a:tc>
                  <a:txBody>
                    <a:bodyPr/>
                    <a:lstStyle/>
                    <a:p>
                      <a:pPr algn="r"/>
                      <a:r>
                        <a:rPr lang="bn-IN" sz="2000" dirty="0">
                          <a:latin typeface="NikoshBAN" panose="02000000000000000000" pitchFamily="2" charset="0"/>
                          <a:cs typeface="NikoshBAN" panose="02000000000000000000" pitchFamily="2" charset="0"/>
                        </a:rPr>
                        <a:t>৬০,০০০</a:t>
                      </a:r>
                    </a:p>
                    <a:p>
                      <a:pPr algn="r"/>
                      <a:r>
                        <a:rPr lang="bn-IN" sz="2000" dirty="0">
                          <a:latin typeface="NikoshBAN" panose="02000000000000000000" pitchFamily="2" charset="0"/>
                          <a:cs typeface="NikoshBAN" panose="02000000000000000000" pitchFamily="2" charset="0"/>
                        </a:rPr>
                        <a:t>১,২০,০০০</a:t>
                      </a:r>
                      <a:endParaRPr lang="en-US" sz="2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69207730"/>
                  </a:ext>
                </a:extLst>
              </a:tr>
              <a:tr h="350520">
                <a:tc vMerge="1">
                  <a:txBody>
                    <a:bodyPr/>
                    <a:lstStyle/>
                    <a:p>
                      <a:endParaRPr lang="en-US"/>
                    </a:p>
                  </a:txBody>
                  <a:tcPr/>
                </a:tc>
                <a:tc>
                  <a:txBody>
                    <a:bodyPr/>
                    <a:lstStyle/>
                    <a:p>
                      <a:pPr algn="r"/>
                      <a:r>
                        <a:rPr lang="bn-IN" sz="2000" dirty="0">
                          <a:latin typeface="NikoshBAN" panose="02000000000000000000" pitchFamily="2" charset="0"/>
                          <a:cs typeface="NikoshBAN" panose="02000000000000000000" pitchFamily="2" charset="0"/>
                        </a:rPr>
                        <a:t>১,৮০,০০০</a:t>
                      </a:r>
                      <a:endParaRPr lang="en-US" sz="2000" dirty="0">
                        <a:latin typeface="NikoshBAN" panose="02000000000000000000" pitchFamily="2" charset="0"/>
                        <a:cs typeface="NikoshBAN" panose="02000000000000000000" pitchFamily="2" charset="0"/>
                      </a:endParaRPr>
                    </a:p>
                  </a:txBody>
                  <a:tcPr/>
                </a:tc>
                <a:tc vMerge="1">
                  <a:txBody>
                    <a:bodyPr/>
                    <a:lstStyle/>
                    <a:p>
                      <a:endParaRPr lang="en-US"/>
                    </a:p>
                  </a:txBody>
                  <a:tcPr/>
                </a:tc>
                <a:tc>
                  <a:txBody>
                    <a:bodyPr/>
                    <a:lstStyle/>
                    <a:p>
                      <a:pPr algn="r"/>
                      <a:r>
                        <a:rPr lang="bn-IN" sz="2000" dirty="0">
                          <a:latin typeface="NikoshBAN" panose="02000000000000000000" pitchFamily="2" charset="0"/>
                          <a:cs typeface="NikoshBAN" panose="02000000000000000000" pitchFamily="2" charset="0"/>
                        </a:rPr>
                        <a:t>১,৮০,০০০</a:t>
                      </a:r>
                      <a:endParaRPr lang="en-US" sz="2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38861384"/>
                  </a:ext>
                </a:extLst>
              </a:tr>
            </a:tbl>
          </a:graphicData>
        </a:graphic>
      </p:graphicFrame>
      <p:cxnSp>
        <p:nvCxnSpPr>
          <p:cNvPr id="12" name="Straight Connector 11">
            <a:extLst>
              <a:ext uri="{FF2B5EF4-FFF2-40B4-BE49-F238E27FC236}">
                <a16:creationId xmlns:a16="http://schemas.microsoft.com/office/drawing/2014/main" id="{A908581E-92BB-4AE8-A9F4-60D07E880389}"/>
              </a:ext>
            </a:extLst>
          </p:cNvPr>
          <p:cNvCxnSpPr/>
          <p:nvPr/>
        </p:nvCxnSpPr>
        <p:spPr>
          <a:xfrm>
            <a:off x="7391400" y="3657600"/>
            <a:ext cx="1524000" cy="0"/>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D91B2BAF-2D93-4D3B-B395-06075532E911}"/>
              </a:ext>
            </a:extLst>
          </p:cNvPr>
          <p:cNvSpPr txBox="1"/>
          <p:nvPr/>
        </p:nvSpPr>
        <p:spPr>
          <a:xfrm>
            <a:off x="228600" y="3733800"/>
            <a:ext cx="1905000" cy="40011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bn-IN" sz="2000" b="1" dirty="0">
                <a:latin typeface="NikoshBAN" panose="02000000000000000000" pitchFamily="2" charset="0"/>
                <a:cs typeface="NikoshBAN" panose="02000000000000000000" pitchFamily="2" charset="0"/>
              </a:rPr>
              <a:t>অন্যান্য তথ্যাবলীঃ</a:t>
            </a:r>
          </a:p>
        </p:txBody>
      </p:sp>
      <p:sp>
        <p:nvSpPr>
          <p:cNvPr id="14" name="TextBox 13">
            <a:extLst>
              <a:ext uri="{FF2B5EF4-FFF2-40B4-BE49-F238E27FC236}">
                <a16:creationId xmlns:a16="http://schemas.microsoft.com/office/drawing/2014/main" id="{6543EF9B-2B7F-4A19-BD95-88F5F57F0B67}"/>
              </a:ext>
            </a:extLst>
          </p:cNvPr>
          <p:cNvSpPr txBox="1"/>
          <p:nvPr/>
        </p:nvSpPr>
        <p:spPr>
          <a:xfrm>
            <a:off x="233766" y="4191000"/>
            <a:ext cx="3957234"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bn-IN" sz="2000" dirty="0">
                <a:latin typeface="NikoshBAN" panose="02000000000000000000" pitchFamily="2" charset="0"/>
                <a:cs typeface="NikoshBAN" panose="02000000000000000000" pitchFamily="2" charset="0"/>
              </a:rPr>
              <a:t>১। ব্যবহৃত সাপ্লাইজের পরিমাণ ৫,০০০ টাকা।</a:t>
            </a:r>
          </a:p>
        </p:txBody>
      </p:sp>
      <p:sp>
        <p:nvSpPr>
          <p:cNvPr id="15" name="TextBox 14">
            <a:extLst>
              <a:ext uri="{FF2B5EF4-FFF2-40B4-BE49-F238E27FC236}">
                <a16:creationId xmlns:a16="http://schemas.microsoft.com/office/drawing/2014/main" id="{D30670FB-D039-4196-BCF2-7CDD35507E43}"/>
              </a:ext>
            </a:extLst>
          </p:cNvPr>
          <p:cNvSpPr txBox="1"/>
          <p:nvPr/>
        </p:nvSpPr>
        <p:spPr>
          <a:xfrm>
            <a:off x="264763" y="4683334"/>
            <a:ext cx="3088037"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bn-IN" sz="2000" dirty="0">
                <a:latin typeface="NikoshBAN" panose="02000000000000000000" pitchFamily="2" charset="0"/>
                <a:cs typeface="NikoshBAN" panose="02000000000000000000" pitchFamily="2" charset="0"/>
              </a:rPr>
              <a:t>২। ভাড়া বকেয়া আছে ৩,০০০ টাকা।</a:t>
            </a:r>
          </a:p>
        </p:txBody>
      </p:sp>
      <p:sp>
        <p:nvSpPr>
          <p:cNvPr id="16" name="TextBox 15">
            <a:extLst>
              <a:ext uri="{FF2B5EF4-FFF2-40B4-BE49-F238E27FC236}">
                <a16:creationId xmlns:a16="http://schemas.microsoft.com/office/drawing/2014/main" id="{0BF9F293-8588-4E12-9964-90F91D046BCF}"/>
              </a:ext>
            </a:extLst>
          </p:cNvPr>
          <p:cNvSpPr txBox="1"/>
          <p:nvPr/>
        </p:nvSpPr>
        <p:spPr>
          <a:xfrm>
            <a:off x="264763" y="5105400"/>
            <a:ext cx="3697637"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bn-IN" sz="2000" dirty="0">
                <a:latin typeface="NikoshBAN" panose="02000000000000000000" pitchFamily="2" charset="0"/>
                <a:cs typeface="NikoshBAN" panose="02000000000000000000" pitchFamily="2" charset="0"/>
              </a:rPr>
              <a:t>২। বেতন অগ্রিম প্রদত্ত হয়েছে ৫,০০০ টাকা।</a:t>
            </a:r>
          </a:p>
        </p:txBody>
      </p:sp>
      <p:sp>
        <p:nvSpPr>
          <p:cNvPr id="17" name="TextBox 16">
            <a:extLst>
              <a:ext uri="{FF2B5EF4-FFF2-40B4-BE49-F238E27FC236}">
                <a16:creationId xmlns:a16="http://schemas.microsoft.com/office/drawing/2014/main" id="{D21BD845-0631-4CB3-B7FF-929872C6AD6E}"/>
              </a:ext>
            </a:extLst>
          </p:cNvPr>
          <p:cNvSpPr txBox="1"/>
          <p:nvPr/>
        </p:nvSpPr>
        <p:spPr>
          <a:xfrm>
            <a:off x="284781" y="5695890"/>
            <a:ext cx="934419"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2000" b="1" dirty="0">
                <a:latin typeface="NikoshBAN" panose="02000000000000000000" pitchFamily="2" charset="0"/>
                <a:cs typeface="NikoshBAN" panose="02000000000000000000" pitchFamily="2" charset="0"/>
              </a:rPr>
              <a:t>করনীয়ঃ</a:t>
            </a:r>
          </a:p>
        </p:txBody>
      </p:sp>
      <p:sp>
        <p:nvSpPr>
          <p:cNvPr id="18" name="TextBox 17">
            <a:extLst>
              <a:ext uri="{FF2B5EF4-FFF2-40B4-BE49-F238E27FC236}">
                <a16:creationId xmlns:a16="http://schemas.microsoft.com/office/drawing/2014/main" id="{10BCDAED-FF3C-4725-BA36-70524790244D}"/>
              </a:ext>
            </a:extLst>
          </p:cNvPr>
          <p:cNvSpPr txBox="1"/>
          <p:nvPr/>
        </p:nvSpPr>
        <p:spPr>
          <a:xfrm>
            <a:off x="1411313" y="5695890"/>
            <a:ext cx="3160687"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bn-IN" sz="2000" dirty="0">
                <a:latin typeface="NikoshBAN" panose="02000000000000000000" pitchFamily="2" charset="0"/>
                <a:cs typeface="NikoshBAN" panose="02000000000000000000" pitchFamily="2" charset="0"/>
              </a:rPr>
              <a:t>ক। সমন্বিত রেওয়ামিল প্রস্তুত কর ।</a:t>
            </a:r>
          </a:p>
        </p:txBody>
      </p:sp>
      <p:sp>
        <p:nvSpPr>
          <p:cNvPr id="19" name="TextBox 18">
            <a:extLst>
              <a:ext uri="{FF2B5EF4-FFF2-40B4-BE49-F238E27FC236}">
                <a16:creationId xmlns:a16="http://schemas.microsoft.com/office/drawing/2014/main" id="{191FC1D6-D31F-49BC-B98A-F45C9CA9D1DA}"/>
              </a:ext>
            </a:extLst>
          </p:cNvPr>
          <p:cNvSpPr txBox="1"/>
          <p:nvPr/>
        </p:nvSpPr>
        <p:spPr>
          <a:xfrm>
            <a:off x="1411311" y="6236011"/>
            <a:ext cx="415129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bn-IN" sz="2000" dirty="0">
                <a:latin typeface="NikoshBAN" panose="02000000000000000000" pitchFamily="2" charset="0"/>
                <a:cs typeface="NikoshBAN" panose="02000000000000000000" pitchFamily="2" charset="0"/>
              </a:rPr>
              <a:t>খ। বিপরীত দাখিলা ও সমাপণী দাখিলা প্রস্তুত কর।</a:t>
            </a:r>
          </a:p>
        </p:txBody>
      </p:sp>
      <p:sp>
        <p:nvSpPr>
          <p:cNvPr id="21" name="TextBox 20">
            <a:extLst>
              <a:ext uri="{FF2B5EF4-FFF2-40B4-BE49-F238E27FC236}">
                <a16:creationId xmlns:a16="http://schemas.microsoft.com/office/drawing/2014/main" id="{5C400F12-D8BF-40E9-982E-21EEEE6B43E1}"/>
              </a:ext>
            </a:extLst>
          </p:cNvPr>
          <p:cNvSpPr txBox="1"/>
          <p:nvPr/>
        </p:nvSpPr>
        <p:spPr>
          <a:xfrm>
            <a:off x="304800" y="366980"/>
            <a:ext cx="2133600"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bn-IN" sz="3200" dirty="0">
                <a:solidFill>
                  <a:schemeClr val="tx1"/>
                </a:solidFill>
                <a:latin typeface="NikoshBAN" panose="02000000000000000000" pitchFamily="2" charset="0"/>
                <a:cs typeface="NikoshBAN" panose="02000000000000000000" pitchFamily="2" charset="0"/>
              </a:rPr>
              <a:t>অনুশীলনীঃ ০৩</a:t>
            </a:r>
          </a:p>
        </p:txBody>
      </p:sp>
    </p:spTree>
    <p:extLst>
      <p:ext uri="{BB962C8B-B14F-4D97-AF65-F5344CB8AC3E}">
        <p14:creationId xmlns:p14="http://schemas.microsoft.com/office/powerpoint/2010/main" val="1711133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par>
                                <p:cTn id="23" presetID="6"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P spid="17" grpId="0" animBg="1"/>
      <p:bldP spid="18" grpId="0" animBg="1"/>
      <p:bldP spid="19"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E71CBA-FB1D-42F6-BACE-394079DBA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71500"/>
            <a:ext cx="7924800" cy="5715000"/>
          </a:xfrm>
          <a:prstGeom prst="rect">
            <a:avLst/>
          </a:prstGeom>
        </p:spPr>
      </p:pic>
    </p:spTree>
    <p:extLst>
      <p:ext uri="{BB962C8B-B14F-4D97-AF65-F5344CB8AC3E}">
        <p14:creationId xmlns:p14="http://schemas.microsoft.com/office/powerpoint/2010/main" val="323913349"/>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257800" y="1981200"/>
            <a:ext cx="3886200" cy="36576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a:extLst>
              <a:ext uri="{FF2B5EF4-FFF2-40B4-BE49-F238E27FC236}">
                <a16:creationId xmlns:a16="http://schemas.microsoft.com/office/drawing/2014/main" id="{FC5413FF-B915-4F12-AC00-093B1C805B31}"/>
              </a:ext>
            </a:extLst>
          </p:cNvPr>
          <p:cNvSpPr txBox="1"/>
          <p:nvPr/>
        </p:nvSpPr>
        <p:spPr>
          <a:xfrm>
            <a:off x="3200400" y="228600"/>
            <a:ext cx="2438400"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bn-IN" sz="3600" dirty="0">
                <a:solidFill>
                  <a:schemeClr val="tx1"/>
                </a:solidFill>
                <a:latin typeface="NikoshBAN" pitchFamily="2" charset="0"/>
                <a:cs typeface="NikoshBAN" pitchFamily="2" charset="0"/>
              </a:rPr>
              <a:t>শিক্ষক পরিচিতি</a:t>
            </a:r>
            <a:endParaRPr lang="en-US" sz="3600" dirty="0"/>
          </a:p>
        </p:txBody>
      </p:sp>
      <p:sp>
        <p:nvSpPr>
          <p:cNvPr id="12" name="TextBox 11">
            <a:extLst>
              <a:ext uri="{FF2B5EF4-FFF2-40B4-BE49-F238E27FC236}">
                <a16:creationId xmlns:a16="http://schemas.microsoft.com/office/drawing/2014/main" id="{2242A578-FF45-4063-8E03-033E3EE7C058}"/>
              </a:ext>
            </a:extLst>
          </p:cNvPr>
          <p:cNvSpPr txBox="1"/>
          <p:nvPr/>
        </p:nvSpPr>
        <p:spPr>
          <a:xfrm>
            <a:off x="187455" y="2748171"/>
            <a:ext cx="4745210" cy="212365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bn-IN" sz="3600" dirty="0">
                <a:latin typeface="NikoshBAN" pitchFamily="2" charset="0"/>
                <a:cs typeface="NikoshBAN" pitchFamily="2" charset="0"/>
              </a:rPr>
              <a:t>মহিউদ্দিন ভূঁইয়া</a:t>
            </a:r>
            <a:endParaRPr lang="bn-IN" dirty="0">
              <a:latin typeface="NikoshBAN" pitchFamily="2" charset="0"/>
              <a:cs typeface="NikoshBAN" pitchFamily="2" charset="0"/>
            </a:endParaRPr>
          </a:p>
          <a:p>
            <a:pPr algn="ctr"/>
            <a:r>
              <a:rPr lang="bn-IN" sz="3200" dirty="0">
                <a:latin typeface="NikoshBAN" pitchFamily="2" charset="0"/>
                <a:cs typeface="NikoshBAN" pitchFamily="2" charset="0"/>
              </a:rPr>
              <a:t>প্রভাষক</a:t>
            </a:r>
          </a:p>
          <a:p>
            <a:pPr algn="ctr"/>
            <a:r>
              <a:rPr lang="bn-IN" sz="3200" dirty="0">
                <a:latin typeface="NikoshBAN" pitchFamily="2" charset="0"/>
                <a:cs typeface="NikoshBAN" pitchFamily="2" charset="0"/>
              </a:rPr>
              <a:t>হিসাববিজ্ঞান বিভাগ</a:t>
            </a:r>
          </a:p>
          <a:p>
            <a:pPr algn="ctr"/>
            <a:r>
              <a:rPr lang="bn-IN" sz="3200" dirty="0">
                <a:latin typeface="NikoshBAN" pitchFamily="2" charset="0"/>
                <a:cs typeface="NikoshBAN" pitchFamily="2" charset="0"/>
              </a:rPr>
              <a:t>সরকারি ইকবাল মেমোরিয়াল কলেজ</a:t>
            </a:r>
            <a:endParaRPr lang="en-US" sz="3200" dirty="0">
              <a:latin typeface="NikoshBAN" pitchFamily="2" charset="0"/>
              <a:cs typeface="NikoshBAN" pitchFamily="2" charset="0"/>
            </a:endParaRPr>
          </a:p>
        </p:txBody>
      </p:sp>
      <p:pic>
        <p:nvPicPr>
          <p:cNvPr id="14" name="Picture 13">
            <a:extLst>
              <a:ext uri="{FF2B5EF4-FFF2-40B4-BE49-F238E27FC236}">
                <a16:creationId xmlns:a16="http://schemas.microsoft.com/office/drawing/2014/main" id="{12D0B2E3-4A7C-4309-873A-3F3DE6AF1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688104"/>
            <a:ext cx="3900736" cy="39481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1EF584-628B-4F53-B6B6-73CA9DED6203}"/>
              </a:ext>
            </a:extLst>
          </p:cNvPr>
          <p:cNvSpPr txBox="1">
            <a:spLocks/>
          </p:cNvSpPr>
          <p:nvPr/>
        </p:nvSpPr>
        <p:spPr>
          <a:xfrm>
            <a:off x="3314700" y="365919"/>
            <a:ext cx="2514600" cy="639762"/>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noAutofit/>
          </a:bodyPr>
          <a:lstStyle>
            <a:lvl1pPr algn="ctr" defTabSz="914400" rtl="0" eaLnBrk="1" latinLnBrk="0" hangingPunct="1">
              <a:lnSpc>
                <a:spcPct val="83000"/>
              </a:lnSpc>
              <a:spcBef>
                <a:spcPct val="0"/>
              </a:spcBef>
              <a:buNone/>
              <a:defRPr lang="en-US" sz="6200" b="0" kern="1200" cap="all" spc="-100" baseline="0" dirty="0">
                <a:solidFill>
                  <a:schemeClr val="tx1">
                    <a:lumMod val="85000"/>
                    <a:lumOff val="15000"/>
                  </a:schemeClr>
                </a:solidFill>
                <a:effectLst/>
                <a:latin typeface="+mj-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IN" sz="3600" dirty="0">
                <a:solidFill>
                  <a:schemeClr val="bg1"/>
                </a:solidFill>
                <a:latin typeface="NikoshBAN" pitchFamily="2" charset="0"/>
                <a:cs typeface="NikoshBAN" pitchFamily="2" charset="0"/>
              </a:rPr>
              <a:t>পাঠ পরিচিতি</a:t>
            </a:r>
          </a:p>
        </p:txBody>
      </p:sp>
      <p:pic>
        <p:nvPicPr>
          <p:cNvPr id="9" name="Picture 8">
            <a:extLst>
              <a:ext uri="{FF2B5EF4-FFF2-40B4-BE49-F238E27FC236}">
                <a16:creationId xmlns:a16="http://schemas.microsoft.com/office/drawing/2014/main" id="{7B43B69B-691E-4FF6-9CB4-72805C14D222}"/>
              </a:ext>
            </a:extLst>
          </p:cNvPr>
          <p:cNvPicPr>
            <a:picLocks noChangeAspect="1"/>
          </p:cNvPicPr>
          <p:nvPr/>
        </p:nvPicPr>
        <p:blipFill rotWithShape="1">
          <a:blip r:embed="rId2">
            <a:extLst>
              <a:ext uri="{28A0092B-C50C-407E-A947-70E740481C1C}">
                <a14:useLocalDpi xmlns:a14="http://schemas.microsoft.com/office/drawing/2010/main" val="0"/>
              </a:ext>
            </a:extLst>
          </a:blip>
          <a:srcRect l="12499" r="11668" b="61852"/>
          <a:stretch/>
        </p:blipFill>
        <p:spPr>
          <a:xfrm>
            <a:off x="228600" y="1767681"/>
            <a:ext cx="8686800" cy="4724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276AA9-8C28-45CE-9E52-D57143322A8C}"/>
              </a:ext>
            </a:extLst>
          </p:cNvPr>
          <p:cNvSpPr txBox="1"/>
          <p:nvPr/>
        </p:nvSpPr>
        <p:spPr>
          <a:xfrm>
            <a:off x="2895600" y="914400"/>
            <a:ext cx="2159566" cy="646331"/>
          </a:xfrm>
          <a:prstGeom prst="rect">
            <a:avLst/>
          </a:prstGeom>
          <a:ln w="57150">
            <a:solidFill>
              <a:schemeClr val="tx1"/>
            </a:solidFill>
          </a:ln>
        </p:spPr>
        <p:style>
          <a:lnRef idx="3">
            <a:schemeClr val="lt1"/>
          </a:lnRef>
          <a:fillRef idx="1">
            <a:schemeClr val="dk1"/>
          </a:fillRef>
          <a:effectRef idx="1">
            <a:schemeClr val="dk1"/>
          </a:effectRef>
          <a:fontRef idx="minor">
            <a:schemeClr val="lt1"/>
          </a:fontRef>
        </p:style>
        <p:txBody>
          <a:bodyPr wrap="none" rtlCol="0">
            <a:spAutoFit/>
          </a:bodyPr>
          <a:lstStyle/>
          <a:p>
            <a:r>
              <a:rPr lang="bn-IN" sz="3600" dirty="0">
                <a:latin typeface="NikoshBAN" panose="02000000000000000000" pitchFamily="2" charset="0"/>
                <a:cs typeface="NikoshBAN" panose="02000000000000000000" pitchFamily="2" charset="0"/>
              </a:rPr>
              <a:t>পাঠ শিরোনাম</a:t>
            </a:r>
            <a:endParaRPr lang="en-US" sz="36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5FBF1514-840D-4B24-BD4D-516E448D4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7400"/>
            <a:ext cx="9144000" cy="2186039"/>
          </a:xfrm>
          <a:prstGeom prst="rect">
            <a:avLst/>
          </a:prstGeom>
        </p:spPr>
      </p:pic>
      <p:sp>
        <p:nvSpPr>
          <p:cNvPr id="7" name="TextBox 6">
            <a:extLst>
              <a:ext uri="{FF2B5EF4-FFF2-40B4-BE49-F238E27FC236}">
                <a16:creationId xmlns:a16="http://schemas.microsoft.com/office/drawing/2014/main" id="{69BA0D50-85AF-404A-8252-E7774547863D}"/>
              </a:ext>
            </a:extLst>
          </p:cNvPr>
          <p:cNvSpPr txBox="1"/>
          <p:nvPr/>
        </p:nvSpPr>
        <p:spPr>
          <a:xfrm>
            <a:off x="3826588" y="4416942"/>
            <a:ext cx="1223412"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600" dirty="0">
                <a:latin typeface="NikoshBAN" panose="02000000000000000000" pitchFamily="2" charset="0"/>
                <a:cs typeface="NikoshBAN" panose="02000000000000000000" pitchFamily="2" charset="0"/>
              </a:rPr>
              <a:t>পর্ব-০৩</a:t>
            </a:r>
            <a:endParaRPr lang="en-US" sz="36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22C73A54-ED7D-448F-805D-9D0BEDA4087A}"/>
              </a:ext>
            </a:extLst>
          </p:cNvPr>
          <p:cNvSpPr txBox="1"/>
          <p:nvPr/>
        </p:nvSpPr>
        <p:spPr>
          <a:xfrm>
            <a:off x="2209800" y="5620434"/>
            <a:ext cx="5059398"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600" dirty="0">
                <a:latin typeface="NikoshBAN" panose="02000000000000000000" pitchFamily="2" charset="0"/>
                <a:cs typeface="NikoshBAN" panose="02000000000000000000" pitchFamily="2" charset="0"/>
              </a:rPr>
              <a:t>বিপরীত দাখিলা ও সমাপণী দাখিলা</a:t>
            </a:r>
            <a:endParaRPr lang="en-US" sz="3600"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ppt_w</p:attrName>
                                        </p:attrNameLst>
                                      </p:cBhvr>
                                      <p:tavLst>
                                        <p:tav tm="0" fmla="#ppt_w*sin(2.5*pi*$)">
                                          <p:val>
                                            <p:fltVal val="0"/>
                                          </p:val>
                                        </p:tav>
                                        <p:tav tm="100000">
                                          <p:val>
                                            <p:fltVal val="1"/>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91905" y="614256"/>
            <a:ext cx="1584701" cy="567083"/>
          </a:xfrm>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bn-IN" sz="3600" dirty="0">
                <a:solidFill>
                  <a:schemeClr val="bg1"/>
                </a:solidFill>
                <a:latin typeface="NikoshBAN" pitchFamily="2" charset="0"/>
                <a:cs typeface="NikoshBAN" pitchFamily="2" charset="0"/>
              </a:rPr>
              <a:t>শিখনফল</a:t>
            </a:r>
            <a:r>
              <a:rPr lang="en-US" sz="3600" dirty="0">
                <a:solidFill>
                  <a:schemeClr val="bg1"/>
                </a:solidFill>
                <a:latin typeface="NikoshBAN" pitchFamily="2" charset="0"/>
                <a:cs typeface="NikoshBAN" pitchFamily="2" charset="0"/>
              </a:rPr>
              <a:t> </a:t>
            </a:r>
            <a:endParaRPr lang="en-US" sz="2800" dirty="0">
              <a:solidFill>
                <a:schemeClr val="bg1"/>
              </a:solidFill>
              <a:latin typeface="NikoshBAN" pitchFamily="2" charset="0"/>
              <a:cs typeface="NikoshBAN" pitchFamily="2" charset="0"/>
            </a:endParaRPr>
          </a:p>
        </p:txBody>
      </p:sp>
      <p:sp>
        <p:nvSpPr>
          <p:cNvPr id="2" name="TextBox 1"/>
          <p:cNvSpPr txBox="1"/>
          <p:nvPr/>
        </p:nvSpPr>
        <p:spPr>
          <a:xfrm>
            <a:off x="533400" y="1594937"/>
            <a:ext cx="5535490"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bn-IN" sz="3600" dirty="0">
                <a:solidFill>
                  <a:srgbClr val="00B0F0"/>
                </a:solidFill>
                <a:latin typeface="NikoshBAN" pitchFamily="2" charset="0"/>
                <a:cs typeface="NikoshBAN" pitchFamily="2" charset="0"/>
              </a:rPr>
              <a:t>এ পাঠ শেষে শিক্ষার্থী</a:t>
            </a:r>
            <a:r>
              <a:rPr lang="en-US" sz="3600" dirty="0">
                <a:solidFill>
                  <a:srgbClr val="00B0F0"/>
                </a:solidFill>
                <a:latin typeface="NikoshBAN" pitchFamily="2" charset="0"/>
                <a:cs typeface="NikoshBAN" pitchFamily="2" charset="0"/>
              </a:rPr>
              <a:t>…………..</a:t>
            </a:r>
          </a:p>
        </p:txBody>
      </p:sp>
      <p:sp>
        <p:nvSpPr>
          <p:cNvPr id="4" name="Freeform: Shape 3">
            <a:extLst>
              <a:ext uri="{FF2B5EF4-FFF2-40B4-BE49-F238E27FC236}">
                <a16:creationId xmlns:a16="http://schemas.microsoft.com/office/drawing/2014/main" id="{D71308AF-88C1-477C-8F07-104F5B9D6938}"/>
              </a:ext>
            </a:extLst>
          </p:cNvPr>
          <p:cNvSpPr/>
          <p:nvPr/>
        </p:nvSpPr>
        <p:spPr>
          <a:xfrm>
            <a:off x="1320616" y="2938408"/>
            <a:ext cx="5308783" cy="510721"/>
          </a:xfrm>
          <a:custGeom>
            <a:avLst/>
            <a:gdLst>
              <a:gd name="connsiteX0" fmla="*/ 0 w 6591217"/>
              <a:gd name="connsiteY0" fmla="*/ 146009 h 876039"/>
              <a:gd name="connsiteX1" fmla="*/ 146009 w 6591217"/>
              <a:gd name="connsiteY1" fmla="*/ 0 h 876039"/>
              <a:gd name="connsiteX2" fmla="*/ 6445208 w 6591217"/>
              <a:gd name="connsiteY2" fmla="*/ 0 h 876039"/>
              <a:gd name="connsiteX3" fmla="*/ 6591217 w 6591217"/>
              <a:gd name="connsiteY3" fmla="*/ 146009 h 876039"/>
              <a:gd name="connsiteX4" fmla="*/ 6591217 w 6591217"/>
              <a:gd name="connsiteY4" fmla="*/ 730030 h 876039"/>
              <a:gd name="connsiteX5" fmla="*/ 6445208 w 6591217"/>
              <a:gd name="connsiteY5" fmla="*/ 876039 h 876039"/>
              <a:gd name="connsiteX6" fmla="*/ 146009 w 6591217"/>
              <a:gd name="connsiteY6" fmla="*/ 876039 h 876039"/>
              <a:gd name="connsiteX7" fmla="*/ 0 w 6591217"/>
              <a:gd name="connsiteY7" fmla="*/ 730030 h 876039"/>
              <a:gd name="connsiteX8" fmla="*/ 0 w 6591217"/>
              <a:gd name="connsiteY8" fmla="*/ 146009 h 87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1217" h="876039">
                <a:moveTo>
                  <a:pt x="0" y="146009"/>
                </a:moveTo>
                <a:cubicBezTo>
                  <a:pt x="0" y="65370"/>
                  <a:pt x="65370" y="0"/>
                  <a:pt x="146009" y="0"/>
                </a:cubicBezTo>
                <a:lnTo>
                  <a:pt x="6445208" y="0"/>
                </a:lnTo>
                <a:cubicBezTo>
                  <a:pt x="6525847" y="0"/>
                  <a:pt x="6591217" y="65370"/>
                  <a:pt x="6591217" y="146009"/>
                </a:cubicBezTo>
                <a:lnTo>
                  <a:pt x="6591217" y="730030"/>
                </a:lnTo>
                <a:cubicBezTo>
                  <a:pt x="6591217" y="810669"/>
                  <a:pt x="6525847" y="876039"/>
                  <a:pt x="6445208" y="876039"/>
                </a:cubicBezTo>
                <a:lnTo>
                  <a:pt x="146009" y="876039"/>
                </a:lnTo>
                <a:cubicBezTo>
                  <a:pt x="65370" y="876039"/>
                  <a:pt x="0" y="810669"/>
                  <a:pt x="0" y="730030"/>
                </a:cubicBezTo>
                <a:lnTo>
                  <a:pt x="0" y="146009"/>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64685" tIns="103725" rIns="164685" bIns="103725" numCol="1" spcCol="1270" anchor="ctr" anchorCtr="0">
            <a:noAutofit/>
          </a:bodyPr>
          <a:lstStyle/>
          <a:p>
            <a:pPr marL="0" lvl="0" indent="0" defTabSz="1422400" rtl="0">
              <a:lnSpc>
                <a:spcPct val="90000"/>
              </a:lnSpc>
              <a:spcBef>
                <a:spcPct val="0"/>
              </a:spcBef>
              <a:spcAft>
                <a:spcPct val="35000"/>
              </a:spcAft>
              <a:buNone/>
            </a:pPr>
            <a:r>
              <a:rPr lang="en-US" sz="3200" kern="1200" dirty="0">
                <a:latin typeface="NikoshBAN" pitchFamily="2" charset="0"/>
                <a:cs typeface="NikoshBAN" pitchFamily="2" charset="0"/>
              </a:rPr>
              <a:t> </a:t>
            </a:r>
            <a:r>
              <a:rPr lang="bn-IN" sz="3200" dirty="0">
                <a:latin typeface="NikoshBAN" pitchFamily="2" charset="0"/>
                <a:cs typeface="NikoshBAN" pitchFamily="2" charset="0"/>
              </a:rPr>
              <a:t>বিপরীত দাখিলার </a:t>
            </a:r>
            <a:r>
              <a:rPr lang="bn-IN" sz="3200" kern="1200" dirty="0">
                <a:latin typeface="NikoshBAN" pitchFamily="2" charset="0"/>
                <a:cs typeface="NikoshBAN" pitchFamily="2" charset="0"/>
              </a:rPr>
              <a:t>সংজ্ঞা বলতে পারবে।</a:t>
            </a:r>
            <a:endParaRPr lang="en-US" sz="3200" kern="1200" dirty="0">
              <a:latin typeface="NikoshBAN" pitchFamily="2" charset="0"/>
              <a:cs typeface="NikoshBAN" pitchFamily="2" charset="0"/>
            </a:endParaRPr>
          </a:p>
        </p:txBody>
      </p:sp>
      <p:sp>
        <p:nvSpPr>
          <p:cNvPr id="7" name="Freeform: Shape 6">
            <a:extLst>
              <a:ext uri="{FF2B5EF4-FFF2-40B4-BE49-F238E27FC236}">
                <a16:creationId xmlns:a16="http://schemas.microsoft.com/office/drawing/2014/main" id="{21DF0162-95D7-4F8E-97A9-6DC0F1A022BD}"/>
              </a:ext>
            </a:extLst>
          </p:cNvPr>
          <p:cNvSpPr/>
          <p:nvPr/>
        </p:nvSpPr>
        <p:spPr>
          <a:xfrm>
            <a:off x="1345156" y="4061279"/>
            <a:ext cx="5284244" cy="510721"/>
          </a:xfrm>
          <a:custGeom>
            <a:avLst/>
            <a:gdLst>
              <a:gd name="connsiteX0" fmla="*/ 0 w 6591217"/>
              <a:gd name="connsiteY0" fmla="*/ 146009 h 876039"/>
              <a:gd name="connsiteX1" fmla="*/ 146009 w 6591217"/>
              <a:gd name="connsiteY1" fmla="*/ 0 h 876039"/>
              <a:gd name="connsiteX2" fmla="*/ 6445208 w 6591217"/>
              <a:gd name="connsiteY2" fmla="*/ 0 h 876039"/>
              <a:gd name="connsiteX3" fmla="*/ 6591217 w 6591217"/>
              <a:gd name="connsiteY3" fmla="*/ 146009 h 876039"/>
              <a:gd name="connsiteX4" fmla="*/ 6591217 w 6591217"/>
              <a:gd name="connsiteY4" fmla="*/ 730030 h 876039"/>
              <a:gd name="connsiteX5" fmla="*/ 6445208 w 6591217"/>
              <a:gd name="connsiteY5" fmla="*/ 876039 h 876039"/>
              <a:gd name="connsiteX6" fmla="*/ 146009 w 6591217"/>
              <a:gd name="connsiteY6" fmla="*/ 876039 h 876039"/>
              <a:gd name="connsiteX7" fmla="*/ 0 w 6591217"/>
              <a:gd name="connsiteY7" fmla="*/ 730030 h 876039"/>
              <a:gd name="connsiteX8" fmla="*/ 0 w 6591217"/>
              <a:gd name="connsiteY8" fmla="*/ 146009 h 87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1217" h="876039">
                <a:moveTo>
                  <a:pt x="0" y="146009"/>
                </a:moveTo>
                <a:cubicBezTo>
                  <a:pt x="0" y="65370"/>
                  <a:pt x="65370" y="0"/>
                  <a:pt x="146009" y="0"/>
                </a:cubicBezTo>
                <a:lnTo>
                  <a:pt x="6445208" y="0"/>
                </a:lnTo>
                <a:cubicBezTo>
                  <a:pt x="6525847" y="0"/>
                  <a:pt x="6591217" y="65370"/>
                  <a:pt x="6591217" y="146009"/>
                </a:cubicBezTo>
                <a:lnTo>
                  <a:pt x="6591217" y="730030"/>
                </a:lnTo>
                <a:cubicBezTo>
                  <a:pt x="6591217" y="810669"/>
                  <a:pt x="6525847" y="876039"/>
                  <a:pt x="6445208" y="876039"/>
                </a:cubicBezTo>
                <a:lnTo>
                  <a:pt x="146009" y="876039"/>
                </a:lnTo>
                <a:cubicBezTo>
                  <a:pt x="65370" y="876039"/>
                  <a:pt x="0" y="810669"/>
                  <a:pt x="0" y="730030"/>
                </a:cubicBezTo>
                <a:lnTo>
                  <a:pt x="0" y="146009"/>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64685" tIns="103725" rIns="164685" bIns="103725" numCol="1" spcCol="1270" anchor="ctr" anchorCtr="0">
            <a:noAutofit/>
          </a:bodyPr>
          <a:lstStyle/>
          <a:p>
            <a:pPr lvl="0" defTabSz="1422400">
              <a:lnSpc>
                <a:spcPct val="90000"/>
              </a:lnSpc>
              <a:spcBef>
                <a:spcPct val="0"/>
              </a:spcBef>
              <a:spcAft>
                <a:spcPct val="35000"/>
              </a:spcAft>
            </a:pPr>
            <a:r>
              <a:rPr lang="bn-IN" sz="3200" dirty="0">
                <a:latin typeface="NikoshBAN" pitchFamily="2" charset="0"/>
                <a:cs typeface="NikoshBAN" pitchFamily="2" charset="0"/>
              </a:rPr>
              <a:t>সমাপণী দাখিলার সংজ্ঞা বলতে পারবে।</a:t>
            </a:r>
            <a:endParaRPr lang="en-US" sz="3200" kern="1200" dirty="0">
              <a:latin typeface="NikoshBAN" pitchFamily="2" charset="0"/>
              <a:cs typeface="NikoshBAN" pitchFamily="2" charset="0"/>
            </a:endParaRPr>
          </a:p>
        </p:txBody>
      </p:sp>
      <p:sp>
        <p:nvSpPr>
          <p:cNvPr id="8" name="Freeform: Shape 7">
            <a:extLst>
              <a:ext uri="{FF2B5EF4-FFF2-40B4-BE49-F238E27FC236}">
                <a16:creationId xmlns:a16="http://schemas.microsoft.com/office/drawing/2014/main" id="{B5088B46-C91B-47A3-89F5-901718DAA66F}"/>
              </a:ext>
            </a:extLst>
          </p:cNvPr>
          <p:cNvSpPr/>
          <p:nvPr/>
        </p:nvSpPr>
        <p:spPr>
          <a:xfrm>
            <a:off x="1345156" y="5033948"/>
            <a:ext cx="4910980" cy="510721"/>
          </a:xfrm>
          <a:custGeom>
            <a:avLst/>
            <a:gdLst>
              <a:gd name="connsiteX0" fmla="*/ 0 w 6591217"/>
              <a:gd name="connsiteY0" fmla="*/ 146009 h 876039"/>
              <a:gd name="connsiteX1" fmla="*/ 146009 w 6591217"/>
              <a:gd name="connsiteY1" fmla="*/ 0 h 876039"/>
              <a:gd name="connsiteX2" fmla="*/ 6445208 w 6591217"/>
              <a:gd name="connsiteY2" fmla="*/ 0 h 876039"/>
              <a:gd name="connsiteX3" fmla="*/ 6591217 w 6591217"/>
              <a:gd name="connsiteY3" fmla="*/ 146009 h 876039"/>
              <a:gd name="connsiteX4" fmla="*/ 6591217 w 6591217"/>
              <a:gd name="connsiteY4" fmla="*/ 730030 h 876039"/>
              <a:gd name="connsiteX5" fmla="*/ 6445208 w 6591217"/>
              <a:gd name="connsiteY5" fmla="*/ 876039 h 876039"/>
              <a:gd name="connsiteX6" fmla="*/ 146009 w 6591217"/>
              <a:gd name="connsiteY6" fmla="*/ 876039 h 876039"/>
              <a:gd name="connsiteX7" fmla="*/ 0 w 6591217"/>
              <a:gd name="connsiteY7" fmla="*/ 730030 h 876039"/>
              <a:gd name="connsiteX8" fmla="*/ 0 w 6591217"/>
              <a:gd name="connsiteY8" fmla="*/ 146009 h 87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1217" h="876039">
                <a:moveTo>
                  <a:pt x="0" y="146009"/>
                </a:moveTo>
                <a:cubicBezTo>
                  <a:pt x="0" y="65370"/>
                  <a:pt x="65370" y="0"/>
                  <a:pt x="146009" y="0"/>
                </a:cubicBezTo>
                <a:lnTo>
                  <a:pt x="6445208" y="0"/>
                </a:lnTo>
                <a:cubicBezTo>
                  <a:pt x="6525847" y="0"/>
                  <a:pt x="6591217" y="65370"/>
                  <a:pt x="6591217" y="146009"/>
                </a:cubicBezTo>
                <a:lnTo>
                  <a:pt x="6591217" y="730030"/>
                </a:lnTo>
                <a:cubicBezTo>
                  <a:pt x="6591217" y="810669"/>
                  <a:pt x="6525847" y="876039"/>
                  <a:pt x="6445208" y="876039"/>
                </a:cubicBezTo>
                <a:lnTo>
                  <a:pt x="146009" y="876039"/>
                </a:lnTo>
                <a:cubicBezTo>
                  <a:pt x="65370" y="876039"/>
                  <a:pt x="0" y="810669"/>
                  <a:pt x="0" y="730030"/>
                </a:cubicBezTo>
                <a:lnTo>
                  <a:pt x="0" y="146009"/>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64685" tIns="103725" rIns="164685" bIns="103725" numCol="1" spcCol="1270" anchor="ctr" anchorCtr="0">
            <a:noAutofit/>
          </a:bodyPr>
          <a:lstStyle/>
          <a:p>
            <a:pPr lvl="0" defTabSz="1422400">
              <a:lnSpc>
                <a:spcPct val="90000"/>
              </a:lnSpc>
              <a:spcBef>
                <a:spcPct val="0"/>
              </a:spcBef>
              <a:spcAft>
                <a:spcPct val="35000"/>
              </a:spcAft>
            </a:pPr>
            <a:r>
              <a:rPr lang="bn-IN" sz="3200" dirty="0">
                <a:latin typeface="NikoshBAN" pitchFamily="2" charset="0"/>
                <a:cs typeface="NikoshBAN" pitchFamily="2" charset="0"/>
              </a:rPr>
              <a:t>বিপরীত দাখিলা </a:t>
            </a:r>
            <a:r>
              <a:rPr lang="bn-IN" sz="3200" kern="1200" dirty="0">
                <a:latin typeface="NikoshBAN" pitchFamily="2" charset="0"/>
                <a:cs typeface="NikoshBAN" pitchFamily="2" charset="0"/>
              </a:rPr>
              <a:t>প্রস্তুত করতে পারবে।</a:t>
            </a:r>
            <a:endParaRPr lang="en-US" sz="3200" kern="1200" dirty="0">
              <a:latin typeface="NikoshBAN" pitchFamily="2" charset="0"/>
              <a:cs typeface="NikoshBAN" pitchFamily="2" charset="0"/>
            </a:endParaRPr>
          </a:p>
        </p:txBody>
      </p:sp>
      <p:sp>
        <p:nvSpPr>
          <p:cNvPr id="9" name="Freeform: Shape 8">
            <a:extLst>
              <a:ext uri="{FF2B5EF4-FFF2-40B4-BE49-F238E27FC236}">
                <a16:creationId xmlns:a16="http://schemas.microsoft.com/office/drawing/2014/main" id="{7E406360-85FF-4B9C-8AEA-4020B4BFD262}"/>
              </a:ext>
            </a:extLst>
          </p:cNvPr>
          <p:cNvSpPr/>
          <p:nvPr/>
        </p:nvSpPr>
        <p:spPr>
          <a:xfrm>
            <a:off x="1320616" y="5966279"/>
            <a:ext cx="5087919" cy="510721"/>
          </a:xfrm>
          <a:custGeom>
            <a:avLst/>
            <a:gdLst>
              <a:gd name="connsiteX0" fmla="*/ 0 w 6591217"/>
              <a:gd name="connsiteY0" fmla="*/ 146009 h 876039"/>
              <a:gd name="connsiteX1" fmla="*/ 146009 w 6591217"/>
              <a:gd name="connsiteY1" fmla="*/ 0 h 876039"/>
              <a:gd name="connsiteX2" fmla="*/ 6445208 w 6591217"/>
              <a:gd name="connsiteY2" fmla="*/ 0 h 876039"/>
              <a:gd name="connsiteX3" fmla="*/ 6591217 w 6591217"/>
              <a:gd name="connsiteY3" fmla="*/ 146009 h 876039"/>
              <a:gd name="connsiteX4" fmla="*/ 6591217 w 6591217"/>
              <a:gd name="connsiteY4" fmla="*/ 730030 h 876039"/>
              <a:gd name="connsiteX5" fmla="*/ 6445208 w 6591217"/>
              <a:gd name="connsiteY5" fmla="*/ 876039 h 876039"/>
              <a:gd name="connsiteX6" fmla="*/ 146009 w 6591217"/>
              <a:gd name="connsiteY6" fmla="*/ 876039 h 876039"/>
              <a:gd name="connsiteX7" fmla="*/ 0 w 6591217"/>
              <a:gd name="connsiteY7" fmla="*/ 730030 h 876039"/>
              <a:gd name="connsiteX8" fmla="*/ 0 w 6591217"/>
              <a:gd name="connsiteY8" fmla="*/ 146009 h 87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1217" h="876039">
                <a:moveTo>
                  <a:pt x="0" y="146009"/>
                </a:moveTo>
                <a:cubicBezTo>
                  <a:pt x="0" y="65370"/>
                  <a:pt x="65370" y="0"/>
                  <a:pt x="146009" y="0"/>
                </a:cubicBezTo>
                <a:lnTo>
                  <a:pt x="6445208" y="0"/>
                </a:lnTo>
                <a:cubicBezTo>
                  <a:pt x="6525847" y="0"/>
                  <a:pt x="6591217" y="65370"/>
                  <a:pt x="6591217" y="146009"/>
                </a:cubicBezTo>
                <a:lnTo>
                  <a:pt x="6591217" y="730030"/>
                </a:lnTo>
                <a:cubicBezTo>
                  <a:pt x="6591217" y="810669"/>
                  <a:pt x="6525847" y="876039"/>
                  <a:pt x="6445208" y="876039"/>
                </a:cubicBezTo>
                <a:lnTo>
                  <a:pt x="146009" y="876039"/>
                </a:lnTo>
                <a:cubicBezTo>
                  <a:pt x="65370" y="876039"/>
                  <a:pt x="0" y="810669"/>
                  <a:pt x="0" y="730030"/>
                </a:cubicBezTo>
                <a:lnTo>
                  <a:pt x="0" y="146009"/>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64685" tIns="103725" rIns="164685" bIns="103725" numCol="1" spcCol="1270" anchor="ctr" anchorCtr="0">
            <a:noAutofit/>
          </a:bodyPr>
          <a:lstStyle/>
          <a:p>
            <a:pPr lvl="0" defTabSz="1422400">
              <a:lnSpc>
                <a:spcPct val="90000"/>
              </a:lnSpc>
              <a:spcBef>
                <a:spcPct val="0"/>
              </a:spcBef>
              <a:spcAft>
                <a:spcPct val="35000"/>
              </a:spcAft>
            </a:pPr>
            <a:r>
              <a:rPr lang="en-US" sz="2400" dirty="0">
                <a:latin typeface="NikoshBAN" pitchFamily="2" charset="0"/>
                <a:cs typeface="NikoshBAN" pitchFamily="2" charset="0"/>
              </a:rPr>
              <a:t> </a:t>
            </a:r>
            <a:r>
              <a:rPr lang="bn-IN" sz="3200" dirty="0">
                <a:latin typeface="NikoshBAN" pitchFamily="2" charset="0"/>
                <a:cs typeface="NikoshBAN" pitchFamily="2" charset="0"/>
              </a:rPr>
              <a:t>সমাপণী দাখিলা </a:t>
            </a:r>
            <a:r>
              <a:rPr lang="bn-IN" sz="3200" kern="1200" dirty="0">
                <a:latin typeface="NikoshBAN" pitchFamily="2" charset="0"/>
                <a:cs typeface="NikoshBAN" pitchFamily="2" charset="0"/>
              </a:rPr>
              <a:t>প্রস্তুত করতে পারবে।</a:t>
            </a:r>
            <a:endParaRPr lang="en-US" sz="3200" kern="1200" dirty="0">
              <a:latin typeface="NikoshBAN" pitchFamily="2" charset="0"/>
              <a:cs typeface="NikoshBAN" pitchFamily="2"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4"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0" y="1143000"/>
            <a:ext cx="2667000" cy="639762"/>
          </a:xfrm>
        </p:spPr>
        <p:style>
          <a:lnRef idx="3">
            <a:schemeClr val="lt1"/>
          </a:lnRef>
          <a:fillRef idx="1">
            <a:schemeClr val="accent2"/>
          </a:fillRef>
          <a:effectRef idx="1">
            <a:schemeClr val="accent2"/>
          </a:effectRef>
          <a:fontRef idx="minor">
            <a:schemeClr val="lt1"/>
          </a:fontRef>
        </p:style>
        <p:txBody>
          <a:bodyPr>
            <a:noAutofit/>
          </a:bodyPr>
          <a:lstStyle/>
          <a:p>
            <a:pPr algn="ctr"/>
            <a:r>
              <a:rPr lang="bn-IN" sz="3600" dirty="0">
                <a:latin typeface="NikoshBAN" pitchFamily="2" charset="0"/>
                <a:cs typeface="NikoshBAN" pitchFamily="2" charset="0"/>
              </a:rPr>
              <a:t>বিপরীত দাখিলা</a:t>
            </a:r>
            <a:endParaRPr lang="en-US" sz="4400" b="0" dirty="0">
              <a:effectLst/>
              <a:latin typeface="NikoshBAN" pitchFamily="2" charset="0"/>
              <a:cs typeface="NikoshBAN" pitchFamily="2" charset="0"/>
            </a:endParaRPr>
          </a:p>
        </p:txBody>
      </p:sp>
      <p:sp>
        <p:nvSpPr>
          <p:cNvPr id="6" name="TextBox 5">
            <a:extLst>
              <a:ext uri="{FF2B5EF4-FFF2-40B4-BE49-F238E27FC236}">
                <a16:creationId xmlns:a16="http://schemas.microsoft.com/office/drawing/2014/main" id="{CF82931F-1CB7-4718-AE42-F79896EDD205}"/>
              </a:ext>
            </a:extLst>
          </p:cNvPr>
          <p:cNvSpPr txBox="1"/>
          <p:nvPr/>
        </p:nvSpPr>
        <p:spPr>
          <a:xfrm>
            <a:off x="609600" y="3213318"/>
            <a:ext cx="7924800" cy="1815882"/>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lvl="0" algn="just"/>
            <a:r>
              <a:rPr lang="bn-IN" sz="2800" dirty="0">
                <a:latin typeface="NikoshBAN" pitchFamily="2" charset="0"/>
                <a:cs typeface="NikoshBAN" pitchFamily="2" charset="0"/>
              </a:rPr>
              <a:t>একটি নির্দিষ্ট হিসাবকাল শেষে সমন্বয়কৃত সমন্বয় দাখিলার বিপরীতে যে দাখিলা বা জাবেদা দেয়া হয় তাকে বিপরীত দাখিলা</a:t>
            </a:r>
            <a:r>
              <a:rPr lang="bn-IN" sz="2400" dirty="0">
                <a:latin typeface="NikoshBAN" pitchFamily="2" charset="0"/>
                <a:cs typeface="NikoshBAN" pitchFamily="2" charset="0"/>
              </a:rPr>
              <a:t> </a:t>
            </a:r>
            <a:r>
              <a:rPr lang="bn-IN" sz="2800" dirty="0">
                <a:latin typeface="NikoshBAN" pitchFamily="2" charset="0"/>
                <a:cs typeface="NikoshBAN" pitchFamily="2" charset="0"/>
              </a:rPr>
              <a:t>বলা হয়। শুধুমাত্র চলতি হিসাবকাল শেষে সমন্বয়কৃত বকেয়া, অগ্রিম ও অব্যবহৃত সমন্বয়ের বিপরীতে এ দাখিলা দেয়া হয়।</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4000494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C5F4F7-1CF6-4701-848D-7E6A086E767A}"/>
              </a:ext>
            </a:extLst>
          </p:cNvPr>
          <p:cNvSpPr txBox="1"/>
          <p:nvPr/>
        </p:nvSpPr>
        <p:spPr>
          <a:xfrm>
            <a:off x="2130053" y="147935"/>
            <a:ext cx="4331635" cy="584775"/>
          </a:xfrm>
          <a:prstGeom prst="rect">
            <a:avLst/>
          </a:prstGeom>
          <a:ln/>
        </p:spPr>
        <p:style>
          <a:lnRef idx="3">
            <a:schemeClr val="lt1"/>
          </a:lnRef>
          <a:fillRef idx="1">
            <a:schemeClr val="dk1"/>
          </a:fillRef>
          <a:effectRef idx="1">
            <a:schemeClr val="dk1"/>
          </a:effectRef>
          <a:fontRef idx="minor">
            <a:schemeClr val="lt1"/>
          </a:fontRef>
        </p:style>
        <p:txBody>
          <a:bodyPr wrap="none" rtlCol="0">
            <a:spAutoFit/>
          </a:bodyPr>
          <a:lstStyle/>
          <a:p>
            <a:pPr algn="ctr"/>
            <a:r>
              <a:rPr lang="bn-IN" sz="3200" dirty="0">
                <a:latin typeface="NikoshBAN" pitchFamily="2" charset="0"/>
                <a:cs typeface="NikoshBAN" pitchFamily="2" charset="0"/>
              </a:rPr>
              <a:t>বিপরীত দাখিলা প্রস্তুতের কৌশলঃ</a:t>
            </a:r>
            <a:endParaRPr lang="en-US" sz="32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C7AC5041-2095-4D83-8AEB-3660AC637221}"/>
              </a:ext>
            </a:extLst>
          </p:cNvPr>
          <p:cNvSpPr txBox="1"/>
          <p:nvPr/>
        </p:nvSpPr>
        <p:spPr>
          <a:xfrm>
            <a:off x="0" y="901005"/>
            <a:ext cx="9067800"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bn-IN" sz="2800" dirty="0">
                <a:latin typeface="NikoshBAN" pitchFamily="2" charset="0"/>
                <a:cs typeface="NikoshBAN" pitchFamily="2" charset="0"/>
              </a:rPr>
              <a:t>শুধুমাত্র চলতি হিসাবকাল শেষে সমন্বয়কৃত বকেয়া, অগ্রিম ও অব্যবহৃত সমন্বয়ের বিপরীতে এ দাখিলা দেয়া হয়।</a:t>
            </a:r>
            <a:r>
              <a:rPr lang="en-US" sz="2800" dirty="0">
                <a:latin typeface="NikoshBAN" pitchFamily="2" charset="0"/>
                <a:cs typeface="NikoshBAN" pitchFamily="2" charset="0"/>
              </a:rPr>
              <a:t> </a:t>
            </a:r>
            <a:r>
              <a:rPr lang="bn-IN" sz="2800" dirty="0">
                <a:latin typeface="NikoshBAN" pitchFamily="2" charset="0"/>
                <a:cs typeface="NikoshBAN" pitchFamily="2" charset="0"/>
              </a:rPr>
              <a:t>অর্থাৎ শুধুমাত্র বকেয়া খরচ, অগ্রিম খরচ</a:t>
            </a:r>
            <a:r>
              <a:rPr lang="en-US" sz="2800" dirty="0">
                <a:latin typeface="NikoshBAN" pitchFamily="2" charset="0"/>
                <a:cs typeface="NikoshBAN" pitchFamily="2" charset="0"/>
              </a:rPr>
              <a:t>,</a:t>
            </a:r>
            <a:r>
              <a:rPr lang="bn-IN" sz="2800" dirty="0">
                <a:latin typeface="NikoshBAN" pitchFamily="2" charset="0"/>
                <a:cs typeface="NikoshBAN" pitchFamily="2" charset="0"/>
              </a:rPr>
              <a:t> বকেয়া আয়</a:t>
            </a:r>
            <a:r>
              <a:rPr lang="en-US" sz="2800" dirty="0">
                <a:latin typeface="NikoshBAN" pitchFamily="2" charset="0"/>
                <a:cs typeface="NikoshBAN" pitchFamily="2" charset="0"/>
              </a:rPr>
              <a:t> </a:t>
            </a:r>
            <a:r>
              <a:rPr lang="bn-IN" sz="2800" dirty="0">
                <a:latin typeface="NikoshBAN" pitchFamily="2" charset="0"/>
                <a:cs typeface="NikoshBAN" pitchFamily="2" charset="0"/>
              </a:rPr>
              <a:t>অনুপার্জিত আয় এবং অব্যবহৃত সমন্বয়ের বিপরীতে এই বিপরীত দাখিলা দেয়া হয়।</a:t>
            </a:r>
            <a:endParaRPr lang="en-US" sz="28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6317E499-28EF-4E7E-A876-D0CAB11D6DE6}"/>
              </a:ext>
            </a:extLst>
          </p:cNvPr>
          <p:cNvSpPr txBox="1"/>
          <p:nvPr/>
        </p:nvSpPr>
        <p:spPr>
          <a:xfrm>
            <a:off x="238932" y="2590800"/>
            <a:ext cx="8686800"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bn-IN" sz="2800" dirty="0">
                <a:latin typeface="NikoshBAN" pitchFamily="2" charset="0"/>
                <a:cs typeface="NikoshBAN" pitchFamily="2" charset="0"/>
              </a:rPr>
              <a:t>আরেকটি কৌশল অবলম্বন করা যায়,</a:t>
            </a:r>
          </a:p>
          <a:p>
            <a:pPr algn="just"/>
            <a:r>
              <a:rPr lang="bn-IN" sz="2800" dirty="0">
                <a:latin typeface="NikoshBAN" pitchFamily="2" charset="0"/>
                <a:cs typeface="NikoshBAN" pitchFamily="2" charset="0"/>
              </a:rPr>
              <a:t>যেমন-</a:t>
            </a:r>
            <a:endParaRPr lang="en-US" sz="2800" dirty="0">
              <a:latin typeface="NikoshBAN" pitchFamily="2" charset="0"/>
              <a:cs typeface="NikoshBAN" pitchFamily="2" charset="0"/>
            </a:endParaRPr>
          </a:p>
          <a:p>
            <a:pPr algn="just"/>
            <a:r>
              <a:rPr lang="bn-IN" sz="2800" dirty="0">
                <a:latin typeface="NikoshBAN" pitchFamily="2" charset="0"/>
                <a:cs typeface="NikoshBAN" pitchFamily="2" charset="0"/>
              </a:rPr>
              <a:t>সমন্বয় জাবেদায় যখনই,</a:t>
            </a:r>
          </a:p>
          <a:p>
            <a:pPr algn="just"/>
            <a:r>
              <a:rPr lang="bn-IN" sz="2800" dirty="0">
                <a:latin typeface="NikoshBAN" pitchFamily="2" charset="0"/>
                <a:cs typeface="NikoshBAN" pitchFamily="2" charset="0"/>
              </a:rPr>
              <a:t>ব্যয়ের অগ্রিম = সম্পদ = ডেবিট দিকে</a:t>
            </a:r>
            <a:r>
              <a:rPr lang="en-US" sz="2800" dirty="0">
                <a:latin typeface="NikoshBAN" pitchFamily="2" charset="0"/>
                <a:cs typeface="NikoshBAN" pitchFamily="2" charset="0"/>
              </a:rPr>
              <a:t>,</a:t>
            </a:r>
            <a:endParaRPr lang="bn-IN" sz="2800" dirty="0">
              <a:latin typeface="NikoshBAN" pitchFamily="2" charset="0"/>
              <a:cs typeface="NikoshBAN" pitchFamily="2" charset="0"/>
            </a:endParaRPr>
          </a:p>
          <a:p>
            <a:pPr algn="just"/>
            <a:r>
              <a:rPr lang="bn-IN" sz="2800" dirty="0">
                <a:latin typeface="NikoshBAN" pitchFamily="2" charset="0"/>
                <a:cs typeface="NikoshBAN" pitchFamily="2" charset="0"/>
              </a:rPr>
              <a:t>ব্যয়ের বকেয়া= দায় = ক্রেডিট দিকে</a:t>
            </a:r>
            <a:r>
              <a:rPr lang="en-US" sz="2800" dirty="0">
                <a:latin typeface="NikoshBAN" pitchFamily="2" charset="0"/>
                <a:cs typeface="NikoshBAN" pitchFamily="2" charset="0"/>
              </a:rPr>
              <a:t>,</a:t>
            </a:r>
            <a:endParaRPr lang="bn-IN" sz="2800" dirty="0">
              <a:latin typeface="NikoshBAN" pitchFamily="2" charset="0"/>
              <a:cs typeface="NikoshBAN" pitchFamily="2" charset="0"/>
            </a:endParaRPr>
          </a:p>
          <a:p>
            <a:pPr algn="just"/>
            <a:r>
              <a:rPr lang="bn-IN" sz="2800" dirty="0">
                <a:latin typeface="NikoshBAN" pitchFamily="2" charset="0"/>
                <a:cs typeface="NikoshBAN" pitchFamily="2" charset="0"/>
              </a:rPr>
              <a:t>আয়ের বকেয়া = সম্পদ = ডেবিট দিকে</a:t>
            </a:r>
            <a:r>
              <a:rPr lang="en-US" sz="2800" dirty="0">
                <a:latin typeface="NikoshBAN" pitchFamily="2" charset="0"/>
                <a:cs typeface="NikoshBAN" pitchFamily="2" charset="0"/>
              </a:rPr>
              <a:t>,</a:t>
            </a:r>
            <a:endParaRPr lang="bn-IN" sz="2800" dirty="0">
              <a:latin typeface="NikoshBAN" pitchFamily="2" charset="0"/>
              <a:cs typeface="NikoshBAN" pitchFamily="2" charset="0"/>
            </a:endParaRPr>
          </a:p>
          <a:p>
            <a:pPr algn="just"/>
            <a:r>
              <a:rPr lang="bn-IN" sz="2800" dirty="0">
                <a:latin typeface="NikoshBAN" pitchFamily="2" charset="0"/>
                <a:cs typeface="NikoshBAN" pitchFamily="2" charset="0"/>
              </a:rPr>
              <a:t>আয়ের অগ্রিম = দায় = ক্রেডিট দিকে</a:t>
            </a:r>
            <a:r>
              <a:rPr lang="en-US" sz="2800" dirty="0">
                <a:latin typeface="NikoshBAN" pitchFamily="2" charset="0"/>
                <a:cs typeface="NikoshBAN" pitchFamily="2" charset="0"/>
              </a:rPr>
              <a:t>,</a:t>
            </a:r>
            <a:endParaRPr lang="bn-IN" sz="2800" dirty="0">
              <a:latin typeface="NikoshBAN" pitchFamily="2" charset="0"/>
              <a:cs typeface="NikoshBAN" pitchFamily="2" charset="0"/>
            </a:endParaRPr>
          </a:p>
          <a:p>
            <a:pPr algn="just"/>
            <a:r>
              <a:rPr lang="bn-IN" sz="2800" dirty="0">
                <a:latin typeface="NikoshBAN" pitchFamily="2" charset="0"/>
                <a:cs typeface="NikoshBAN" pitchFamily="2" charset="0"/>
              </a:rPr>
              <a:t>এবং অব্যবহৃত মনিহারি = সম্পদ = ডেবিট দিকে থাকে</a:t>
            </a:r>
          </a:p>
          <a:p>
            <a:pPr algn="just"/>
            <a:r>
              <a:rPr lang="bn-IN" sz="2800" dirty="0">
                <a:latin typeface="NikoshBAN" pitchFamily="2" charset="0"/>
                <a:cs typeface="NikoshBAN" pitchFamily="2" charset="0"/>
              </a:rPr>
              <a:t>ঠিক তখনই ঐসকল </a:t>
            </a:r>
            <a:r>
              <a:rPr lang="en-US" sz="2800" dirty="0">
                <a:latin typeface="NikoshBAN" pitchFamily="2" charset="0"/>
                <a:cs typeface="NikoshBAN" pitchFamily="2" charset="0"/>
              </a:rPr>
              <a:t> </a:t>
            </a:r>
            <a:r>
              <a:rPr lang="bn-IN" sz="2800" dirty="0">
                <a:latin typeface="NikoshBAN" pitchFamily="2" charset="0"/>
                <a:cs typeface="NikoshBAN" pitchFamily="2" charset="0"/>
              </a:rPr>
              <a:t>সমন্বয় জাবেদার বিপরীতে এই বিপরীত দাখিলা দেয়া হয়।</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42318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0" y="381000"/>
            <a:ext cx="2743200" cy="7620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bn-IN" sz="3600" dirty="0">
                <a:latin typeface="NikoshBAN" pitchFamily="2" charset="0"/>
                <a:cs typeface="NikoshBAN" pitchFamily="2" charset="0"/>
              </a:rPr>
              <a:t>সমাপণী দাখিলা</a:t>
            </a:r>
            <a:endParaRPr lang="en-US" sz="4400" b="0" dirty="0">
              <a:effectLst/>
              <a:latin typeface="NikoshBAN" pitchFamily="2" charset="0"/>
              <a:cs typeface="NikoshBAN" pitchFamily="2" charset="0"/>
            </a:endParaRPr>
          </a:p>
        </p:txBody>
      </p:sp>
      <p:sp>
        <p:nvSpPr>
          <p:cNvPr id="6" name="TextBox 5">
            <a:extLst>
              <a:ext uri="{FF2B5EF4-FFF2-40B4-BE49-F238E27FC236}">
                <a16:creationId xmlns:a16="http://schemas.microsoft.com/office/drawing/2014/main" id="{CF82931F-1CB7-4718-AE42-F79896EDD205}"/>
              </a:ext>
            </a:extLst>
          </p:cNvPr>
          <p:cNvSpPr txBox="1"/>
          <p:nvPr/>
        </p:nvSpPr>
        <p:spPr>
          <a:xfrm>
            <a:off x="308675" y="2832318"/>
            <a:ext cx="8606725" cy="1815882"/>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lvl="0" algn="just"/>
            <a:r>
              <a:rPr lang="bn-IN" sz="2800" dirty="0">
                <a:latin typeface="NikoshBAN" pitchFamily="2" charset="0"/>
                <a:cs typeface="NikoshBAN" pitchFamily="2" charset="0"/>
              </a:rPr>
              <a:t>কোন নির্দিষ্ট হিসাবকাল শেষে কোন প্রতিষ্ঠানের নামিক হিসাবসমূহ বন্ধ করার জন্য যে জাবেদা বা দাখিলা দেয়া হয় তাকে সমাপণী দাখিলা বলা হয়। হিসাবকাল শেষে আর্থিক বিবরণী প্রস্তুতের পর আয় সমূহ, ব্যয় সমূহ, নিট মুনাফা এবং উত্তোলন হিসাব বন্ধ করার জন্য এ দাখিলা দেয়া হয়।</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7467644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03919E-EF5E-4810-BB8A-C5361A3CDB42}"/>
              </a:ext>
            </a:extLst>
          </p:cNvPr>
          <p:cNvSpPr txBox="1"/>
          <p:nvPr/>
        </p:nvSpPr>
        <p:spPr>
          <a:xfrm>
            <a:off x="2017446" y="938792"/>
            <a:ext cx="4743607" cy="646331"/>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bn-IN" sz="3600" dirty="0">
                <a:latin typeface="NikoshBAN" panose="02000000000000000000" pitchFamily="2" charset="0"/>
                <a:cs typeface="NikoshBAN" panose="02000000000000000000" pitchFamily="2" charset="0"/>
              </a:rPr>
              <a:t>সমাপণী দাখিলা প্রস্তুতের পদ্ধতি</a:t>
            </a:r>
            <a:r>
              <a:rPr lang="en-US" sz="3600" dirty="0">
                <a:latin typeface="NikoshBAN" panose="02000000000000000000" pitchFamily="2" charset="0"/>
                <a:cs typeface="NikoshBAN" panose="02000000000000000000" pitchFamily="2" charset="0"/>
              </a:rPr>
              <a:t>: </a:t>
            </a:r>
          </a:p>
        </p:txBody>
      </p:sp>
      <p:sp>
        <p:nvSpPr>
          <p:cNvPr id="3" name="TextBox 2">
            <a:extLst>
              <a:ext uri="{FF2B5EF4-FFF2-40B4-BE49-F238E27FC236}">
                <a16:creationId xmlns:a16="http://schemas.microsoft.com/office/drawing/2014/main" id="{63A82572-808A-4CD2-9492-5A7F85E9656C}"/>
              </a:ext>
            </a:extLst>
          </p:cNvPr>
          <p:cNvSpPr txBox="1"/>
          <p:nvPr/>
        </p:nvSpPr>
        <p:spPr>
          <a:xfrm>
            <a:off x="573437" y="2438400"/>
            <a:ext cx="5065363" cy="523220"/>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lvl="0" algn="just"/>
            <a:r>
              <a:rPr lang="bn-IN" sz="2800" dirty="0">
                <a:latin typeface="NikoshBAN" pitchFamily="2" charset="0"/>
                <a:cs typeface="NikoshBAN" pitchFamily="2" charset="0"/>
              </a:rPr>
              <a:t>১। সকল প্রকার আয় হিসাব বন্ধ করার জন্যঃ </a:t>
            </a:r>
            <a:endParaRPr lang="en-US" sz="2800" dirty="0">
              <a:latin typeface="NikoshBAN" pitchFamily="2" charset="0"/>
              <a:cs typeface="NikoshBAN" pitchFamily="2" charset="0"/>
            </a:endParaRPr>
          </a:p>
        </p:txBody>
      </p:sp>
      <p:sp>
        <p:nvSpPr>
          <p:cNvPr id="4" name="TextBox 3">
            <a:extLst>
              <a:ext uri="{FF2B5EF4-FFF2-40B4-BE49-F238E27FC236}">
                <a16:creationId xmlns:a16="http://schemas.microsoft.com/office/drawing/2014/main" id="{47D83A34-B5A3-42CA-B3CB-0F1ABDA7AD8D}"/>
              </a:ext>
            </a:extLst>
          </p:cNvPr>
          <p:cNvSpPr txBox="1"/>
          <p:nvPr/>
        </p:nvSpPr>
        <p:spPr>
          <a:xfrm>
            <a:off x="1219200" y="3287129"/>
            <a:ext cx="7010400" cy="954107"/>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lvl="0"/>
            <a:r>
              <a:rPr lang="bn-IN" sz="2800" dirty="0">
                <a:latin typeface="NikoshBAN" pitchFamily="2" charset="0"/>
                <a:cs typeface="NikoshBAN" pitchFamily="2" charset="0"/>
              </a:rPr>
              <a:t>সকল প্রকার আয় হিসাব </a:t>
            </a:r>
            <a:r>
              <a:rPr lang="en-US" sz="2800" dirty="0">
                <a:latin typeface="NikoshBAN" pitchFamily="2" charset="0"/>
                <a:cs typeface="NikoshBAN" pitchFamily="2" charset="0"/>
              </a:rPr>
              <a:t>			 </a:t>
            </a:r>
            <a:r>
              <a:rPr lang="bn-IN" sz="2800" dirty="0">
                <a:latin typeface="NikoshBAN" pitchFamily="2" charset="0"/>
                <a:cs typeface="NikoshBAN" pitchFamily="2" charset="0"/>
              </a:rPr>
              <a:t>	ডেবিট</a:t>
            </a:r>
            <a:endParaRPr lang="en-US" sz="2800" dirty="0">
              <a:latin typeface="NikoshBAN" pitchFamily="2" charset="0"/>
              <a:cs typeface="NikoshBAN" pitchFamily="2" charset="0"/>
            </a:endParaRPr>
          </a:p>
          <a:p>
            <a:pPr lvl="0"/>
            <a:r>
              <a:rPr lang="en-US" sz="2800" dirty="0">
                <a:latin typeface="NikoshBAN" pitchFamily="2" charset="0"/>
                <a:cs typeface="NikoshBAN" pitchFamily="2" charset="0"/>
              </a:rPr>
              <a:t>	</a:t>
            </a:r>
            <a:r>
              <a:rPr lang="bn-IN" sz="2800" dirty="0">
                <a:latin typeface="NikoshBAN" pitchFamily="2" charset="0"/>
                <a:cs typeface="NikoshBAN" pitchFamily="2" charset="0"/>
              </a:rPr>
              <a:t>আয় সারাংশ হিসাব			ক্রেডিট</a:t>
            </a:r>
            <a:endParaRPr lang="en-US" sz="2800" dirty="0">
              <a:latin typeface="NikoshBAN" pitchFamily="2" charset="0"/>
              <a:cs typeface="NikoshBAN" pitchFamily="2" charset="0"/>
            </a:endParaRPr>
          </a:p>
        </p:txBody>
      </p:sp>
      <p:sp>
        <p:nvSpPr>
          <p:cNvPr id="5" name="TextBox 4">
            <a:extLst>
              <a:ext uri="{FF2B5EF4-FFF2-40B4-BE49-F238E27FC236}">
                <a16:creationId xmlns:a16="http://schemas.microsoft.com/office/drawing/2014/main" id="{E5A604A1-5087-4CF6-8674-33856C3B5F92}"/>
              </a:ext>
            </a:extLst>
          </p:cNvPr>
          <p:cNvSpPr txBox="1"/>
          <p:nvPr/>
        </p:nvSpPr>
        <p:spPr>
          <a:xfrm>
            <a:off x="497237" y="4429780"/>
            <a:ext cx="5065363" cy="523220"/>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lvl="0" algn="just"/>
            <a:r>
              <a:rPr lang="en-US" sz="2800" dirty="0">
                <a:latin typeface="NikoshBAN" pitchFamily="2" charset="0"/>
                <a:cs typeface="NikoshBAN" pitchFamily="2" charset="0"/>
              </a:rPr>
              <a:t>2</a:t>
            </a:r>
            <a:r>
              <a:rPr lang="bn-IN" sz="2800" dirty="0">
                <a:latin typeface="NikoshBAN" pitchFamily="2" charset="0"/>
                <a:cs typeface="NikoshBAN" pitchFamily="2" charset="0"/>
              </a:rPr>
              <a:t>। সকল প্রকার ব্যয় হিসাব বন্ধ করার জন্যঃ </a:t>
            </a:r>
            <a:endParaRPr lang="en-US" sz="2800" dirty="0">
              <a:latin typeface="NikoshBAN" pitchFamily="2" charset="0"/>
              <a:cs typeface="NikoshBAN" pitchFamily="2" charset="0"/>
            </a:endParaRPr>
          </a:p>
        </p:txBody>
      </p:sp>
      <p:sp>
        <p:nvSpPr>
          <p:cNvPr id="6" name="TextBox 5">
            <a:extLst>
              <a:ext uri="{FF2B5EF4-FFF2-40B4-BE49-F238E27FC236}">
                <a16:creationId xmlns:a16="http://schemas.microsoft.com/office/drawing/2014/main" id="{630C69C1-4DEC-488B-B361-E17AED359CD5}"/>
              </a:ext>
            </a:extLst>
          </p:cNvPr>
          <p:cNvSpPr txBox="1"/>
          <p:nvPr/>
        </p:nvSpPr>
        <p:spPr>
          <a:xfrm>
            <a:off x="1219200" y="5334000"/>
            <a:ext cx="7010400" cy="954107"/>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lvl="0"/>
            <a:r>
              <a:rPr lang="bn-IN" sz="2800" dirty="0">
                <a:latin typeface="NikoshBAN" pitchFamily="2" charset="0"/>
                <a:cs typeface="NikoshBAN" pitchFamily="2" charset="0"/>
              </a:rPr>
              <a:t>আয় সারাংশ হিসাব			ডেবিট</a:t>
            </a:r>
          </a:p>
          <a:p>
            <a:pPr lvl="0"/>
            <a:r>
              <a:rPr lang="en-US" sz="2800" dirty="0">
                <a:latin typeface="NikoshBAN" pitchFamily="2" charset="0"/>
                <a:cs typeface="NikoshBAN" pitchFamily="2" charset="0"/>
              </a:rPr>
              <a:t>	 </a:t>
            </a:r>
            <a:r>
              <a:rPr lang="bn-IN" sz="2800" dirty="0">
                <a:latin typeface="NikoshBAN" pitchFamily="2" charset="0"/>
                <a:cs typeface="NikoshBAN" pitchFamily="2" charset="0"/>
              </a:rPr>
              <a:t>সকল প্রকার আয় হিসাব </a:t>
            </a:r>
            <a:r>
              <a:rPr lang="en-US" sz="2800" dirty="0">
                <a:latin typeface="NikoshBAN" pitchFamily="2" charset="0"/>
                <a:cs typeface="NikoshBAN" pitchFamily="2" charset="0"/>
              </a:rPr>
              <a:t>			 </a:t>
            </a:r>
            <a:r>
              <a:rPr lang="bn-IN" sz="2800" dirty="0">
                <a:latin typeface="NikoshBAN" pitchFamily="2" charset="0"/>
                <a:cs typeface="NikoshBAN" pitchFamily="2" charset="0"/>
              </a:rPr>
              <a:t>ক্রেডিট</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4099020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11.jpeg"/></Relationships>
</file>

<file path=ppt/theme/_rels/theme14.xml.rels><?xml version="1.0" encoding="UTF-8" standalone="yes"?>
<Relationships xmlns="http://schemas.openxmlformats.org/package/2006/relationships"><Relationship Id="rId1" Type="http://schemas.openxmlformats.org/officeDocument/2006/relationships/image" Target="../media/image11.jpeg"/></Relationships>
</file>

<file path=ppt/theme/_rels/them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10.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1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12.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5.xml><?xml version="1.0" encoding="utf-8"?>
<a:theme xmlns:a="http://schemas.openxmlformats.org/drawingml/2006/main" name="9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6.xml><?xml version="1.0" encoding="utf-8"?>
<a:theme xmlns:a="http://schemas.openxmlformats.org/drawingml/2006/main" name="1_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7.xml><?xml version="1.0" encoding="utf-8"?>
<a:theme xmlns:a="http://schemas.openxmlformats.org/drawingml/2006/main" name="1_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8.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9.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
  <TotalTime>1522</TotalTime>
  <Words>852</Words>
  <Application>Microsoft Office PowerPoint</Application>
  <PresentationFormat>On-screen Show (4:3)</PresentationFormat>
  <Paragraphs>285</Paragraphs>
  <Slides>19</Slides>
  <Notes>0</Notes>
  <HiddenSlides>0</HiddenSlides>
  <MMClips>0</MMClips>
  <ScaleCrop>false</ScaleCrop>
  <HeadingPairs>
    <vt:vector size="6" baseType="variant">
      <vt:variant>
        <vt:lpstr>Fonts Used</vt:lpstr>
      </vt:variant>
      <vt:variant>
        <vt:i4>15</vt:i4>
      </vt:variant>
      <vt:variant>
        <vt:lpstr>Theme</vt:lpstr>
      </vt:variant>
      <vt:variant>
        <vt:i4>14</vt:i4>
      </vt:variant>
      <vt:variant>
        <vt:lpstr>Slide Titles</vt:lpstr>
      </vt:variant>
      <vt:variant>
        <vt:i4>19</vt:i4>
      </vt:variant>
    </vt:vector>
  </HeadingPairs>
  <TitlesOfParts>
    <vt:vector size="48" baseType="lpstr">
      <vt:lpstr>Arial</vt:lpstr>
      <vt:lpstr>Calibri</vt:lpstr>
      <vt:lpstr>Calibri Light</vt:lpstr>
      <vt:lpstr>Century Gothic</vt:lpstr>
      <vt:lpstr>Corbel</vt:lpstr>
      <vt:lpstr>Garamond</vt:lpstr>
      <vt:lpstr>Gill Sans MT</vt:lpstr>
      <vt:lpstr>Impact</vt:lpstr>
      <vt:lpstr>Nikosh</vt:lpstr>
      <vt:lpstr>NikoshBAN</vt:lpstr>
      <vt:lpstr>Rockwell</vt:lpstr>
      <vt:lpstr>Trebuchet MS</vt:lpstr>
      <vt:lpstr>Wingdings</vt:lpstr>
      <vt:lpstr>Wingdings 2</vt:lpstr>
      <vt:lpstr>Wingdings 3</vt:lpstr>
      <vt:lpstr>1_Basis</vt:lpstr>
      <vt:lpstr>Atlas</vt:lpstr>
      <vt:lpstr>Office Theme</vt:lpstr>
      <vt:lpstr>3_Basis</vt:lpstr>
      <vt:lpstr>9_Basis</vt:lpstr>
      <vt:lpstr>1_Berlin</vt:lpstr>
      <vt:lpstr>1_Wisp</vt:lpstr>
      <vt:lpstr>Organic</vt:lpstr>
      <vt:lpstr>Retrospect</vt:lpstr>
      <vt:lpstr>Ion Boardroom</vt:lpstr>
      <vt:lpstr>Badge</vt:lpstr>
      <vt:lpstr>Basis</vt:lpstr>
      <vt:lpstr>1_Office Theme</vt:lpstr>
      <vt:lpstr>1_Ion Boardroom</vt:lpstr>
      <vt:lpstr>PowerPoint Presentation</vt:lpstr>
      <vt:lpstr>PowerPoint Presentation</vt:lpstr>
      <vt:lpstr>PowerPoint Presentation</vt:lpstr>
      <vt:lpstr>PowerPoint Presentation</vt:lpstr>
      <vt:lpstr>শিখনফল </vt:lpstr>
      <vt:lpstr>বিপরীত দাখিলা</vt:lpstr>
      <vt:lpstr>PowerPoint Presentation</vt:lpstr>
      <vt:lpstr>সমাপণী দাখিলা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 COME</dc:title>
  <dc:creator>Mahi Uddin</dc:creator>
  <cp:lastModifiedBy>Mahi Uddin</cp:lastModifiedBy>
  <cp:revision>165</cp:revision>
  <dcterms:created xsi:type="dcterms:W3CDTF">2006-08-16T00:00:00Z</dcterms:created>
  <dcterms:modified xsi:type="dcterms:W3CDTF">2020-07-13T00:42:29Z</dcterms:modified>
</cp:coreProperties>
</file>