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5" r:id="rId2"/>
    <p:sldId id="289" r:id="rId3"/>
    <p:sldId id="288" r:id="rId4"/>
    <p:sldId id="278" r:id="rId5"/>
    <p:sldId id="279" r:id="rId6"/>
    <p:sldId id="286" r:id="rId7"/>
    <p:sldId id="281" r:id="rId8"/>
    <p:sldId id="280" r:id="rId9"/>
    <p:sldId id="268" r:id="rId10"/>
    <p:sldId id="283" r:id="rId11"/>
    <p:sldId id="261" r:id="rId12"/>
    <p:sldId id="262" r:id="rId13"/>
    <p:sldId id="285" r:id="rId14"/>
    <p:sldId id="269" r:id="rId15"/>
    <p:sldId id="271" r:id="rId16"/>
    <p:sldId id="272" r:id="rId17"/>
    <p:sldId id="263" r:id="rId18"/>
    <p:sldId id="270" r:id="rId19"/>
    <p:sldId id="273" r:id="rId20"/>
    <p:sldId id="266" r:id="rId21"/>
    <p:sldId id="267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FF"/>
    <a:srgbClr val="FFFF00"/>
    <a:srgbClr val="FF99CC"/>
    <a:srgbClr val="FFFF99"/>
    <a:srgbClr val="29FF8A"/>
    <a:srgbClr val="89FFBE"/>
    <a:srgbClr val="FF0000"/>
    <a:srgbClr val="FF00FF"/>
    <a:srgbClr val="EA22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/>
  </p:normalViewPr>
  <p:slideViewPr>
    <p:cSldViewPr>
      <p:cViewPr varScale="1">
        <p:scale>
          <a:sx n="51" d="100"/>
          <a:sy n="51" d="100"/>
        </p:scale>
        <p:origin x="-102" y="-57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7A17A-8C97-47B8-B66C-9357823B18CF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2D598-8A62-431B-B0CC-48821AAD3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04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65761" y="329185"/>
            <a:ext cx="1023846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02316" y="434162"/>
            <a:ext cx="9968171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66851" y="1820206"/>
            <a:ext cx="9326880" cy="182880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66851" y="3685032"/>
            <a:ext cx="9326880" cy="914400"/>
          </a:xfrm>
          <a:prstGeom prst="rect">
            <a:avLst/>
          </a:prstGeo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45315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747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983480"/>
            <a:ext cx="9820656" cy="105156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504" y="530352"/>
            <a:ext cx="9820656" cy="418795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15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747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533405"/>
            <a:ext cx="2377440" cy="5257799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403"/>
            <a:ext cx="7132320" cy="525780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15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747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983480"/>
            <a:ext cx="9820656" cy="105156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530352"/>
            <a:ext cx="9820656" cy="41879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15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747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65761" y="329185"/>
            <a:ext cx="1023846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02316" y="434163"/>
            <a:ext cx="9968171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13" y="4928616"/>
            <a:ext cx="9820656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013" y="5624484"/>
            <a:ext cx="9820656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15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747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985590"/>
            <a:ext cx="9820656" cy="105156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2" y="530352"/>
            <a:ext cx="4718304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6432" y="530352"/>
            <a:ext cx="4718304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15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747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983480"/>
            <a:ext cx="9820656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9" y="579438"/>
            <a:ext cx="4718304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82603" y="579438"/>
            <a:ext cx="4718304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28669" y="1447800"/>
            <a:ext cx="4718304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2603" y="1447800"/>
            <a:ext cx="4718304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315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747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985590"/>
            <a:ext cx="9820656" cy="105156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315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747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541" y="533400"/>
            <a:ext cx="356616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46616" y="1447802"/>
            <a:ext cx="356616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3647" y="930144"/>
            <a:ext cx="5551391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15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747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65761" y="329185"/>
            <a:ext cx="1023846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7680961" y="434162"/>
            <a:ext cx="2789526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012056"/>
            <a:ext cx="987552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755254" y="533400"/>
            <a:ext cx="2688336" cy="4211480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15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74794" y="6111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7994" y="6111876"/>
            <a:ext cx="5486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776" y="435768"/>
            <a:ext cx="7110374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82880" y="152400"/>
            <a:ext cx="10607040" cy="65532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2" name="Frame 1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148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182880" y="152400"/>
            <a:ext cx="10607040" cy="6553200"/>
          </a:xfrm>
          <a:prstGeom prst="roundRect">
            <a:avLst>
              <a:gd name="adj" fmla="val 91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uotes-about-flowers-h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0515600" cy="64007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00800" y="1600200"/>
            <a:ext cx="26670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সবাইকে সুস্বাগত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908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258" y="609600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1" y="5181601"/>
            <a:ext cx="529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অস্পর্শ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5Eyq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905000"/>
            <a:ext cx="4495800" cy="2554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183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1" y="5562601"/>
            <a:ext cx="510540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 বল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50px-Geostat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1676400"/>
            <a:ext cx="3124200" cy="3124200"/>
          </a:xfrm>
          <a:prstGeom prst="rect">
            <a:avLst/>
          </a:prstGeom>
        </p:spPr>
      </p:pic>
      <p:pic>
        <p:nvPicPr>
          <p:cNvPr id="7" name="Picture 6" descr="newtons-law-of-universal-gravitation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895601"/>
            <a:ext cx="4838700" cy="2499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674757"/>
            <a:ext cx="510540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নাম বলতে পার?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674758"/>
            <a:ext cx="60198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 বলের সূত্র বলতে পার?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6466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209800" y="1828800"/>
            <a:ext cx="914400" cy="914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7696200" y="1828800"/>
            <a:ext cx="914400" cy="914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5334000" y="4114800"/>
            <a:ext cx="914400" cy="914400"/>
          </a:xfrm>
          <a:prstGeom prst="flowChartConnector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4419600" y="4114800"/>
            <a:ext cx="914400" cy="914400"/>
          </a:xfrm>
          <a:prstGeom prst="flowChartConnector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2957154"/>
            <a:ext cx="5943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বস্তুদ্বয় পরস্পরকে আকর্ষণ করছে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40515"/>
            <a:ext cx="58674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বস্তুদ্বয় পরস্পরকে বিকর্ষণ করছে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145" y="533401"/>
            <a:ext cx="1848583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তড়িৎ বল</a:t>
            </a:r>
            <a:endParaRPr lang="en-US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936465"/>
            <a:ext cx="5943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বস্তুদ্বয়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করছে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5546720"/>
            <a:ext cx="58674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বস্তুদ্বয় পরস্পরকে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করছে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089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20833 -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20834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0833 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20833 3.33333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7" grpId="0"/>
      <p:bldP spid="11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4958" y="1295094"/>
            <a:ext cx="3012536" cy="45371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261143" y="533400"/>
            <a:ext cx="4392548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3600" b="1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চিত্রের বলের নাম 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hhTv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905000"/>
            <a:ext cx="31242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2239" y="5562600"/>
            <a:ext cx="2557110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তড়িৎ চৌম্বক বল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089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5500" y="5467350"/>
            <a:ext cx="66294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নিউক্লীয়াস হতে বিটাক্ষয় হচ্ছে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7000" y="838200"/>
            <a:ext cx="5638800" cy="4267200"/>
            <a:chOff x="914400" y="533400"/>
            <a:chExt cx="7315200" cy="4572000"/>
          </a:xfrm>
        </p:grpSpPr>
        <p:grpSp>
          <p:nvGrpSpPr>
            <p:cNvPr id="4" name="Group 3"/>
            <p:cNvGrpSpPr/>
            <p:nvPr/>
          </p:nvGrpSpPr>
          <p:grpSpPr>
            <a:xfrm>
              <a:off x="914400" y="533400"/>
              <a:ext cx="7315200" cy="4572000"/>
              <a:chOff x="914400" y="1143000"/>
              <a:chExt cx="7315200" cy="4572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1143000"/>
                <a:ext cx="7315200" cy="4572000"/>
              </a:xfrm>
              <a:prstGeom prst="rect">
                <a:avLst/>
              </a:prstGeom>
            </p:spPr>
          </p:pic>
          <p:sp>
            <p:nvSpPr>
              <p:cNvPr id="3" name="Flowchart: Process 2"/>
              <p:cNvSpPr/>
              <p:nvPr/>
            </p:nvSpPr>
            <p:spPr>
              <a:xfrm>
                <a:off x="914400" y="1143000"/>
                <a:ext cx="7315200" cy="1520952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lowchart: Process 6"/>
            <p:cNvSpPr/>
            <p:nvPr/>
          </p:nvSpPr>
          <p:spPr>
            <a:xfrm>
              <a:off x="6553200" y="2130552"/>
              <a:ext cx="1600200" cy="612648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800" b="1" baseline="40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–16 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8600" y="2133600"/>
              <a:ext cx="19050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8600" y="2514600"/>
              <a:ext cx="19050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প্রোটন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24200" y="5410201"/>
            <a:ext cx="4572000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দুর্বল নিউক্লীয় বল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20824"/>
            <a:ext cx="7315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ধরনের বলকে নির্দেশ করা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499641"/>
            <a:ext cx="73152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চিত্রে কী ঘটচ্ছে বলতে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9474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5" grpId="1" animBg="1"/>
      <p:bldP spid="12" grpId="0"/>
      <p:bldP spid="12" grpId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1"/>
            <a:ext cx="2514600" cy="254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>
            <a:off x="6327209" y="1437620"/>
            <a:ext cx="1752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7" idx="1"/>
          </p:cNvCxnSpPr>
          <p:nvPr/>
        </p:nvCxnSpPr>
        <p:spPr>
          <a:xfrm flipV="1">
            <a:off x="6553200" y="3034100"/>
            <a:ext cx="1499097" cy="37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24488" y="1066800"/>
            <a:ext cx="1048685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2297" y="2710934"/>
            <a:ext cx="1119216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0401" y="4082534"/>
            <a:ext cx="800910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প্রোটন ও নিউট্রন নিউক্লীয়াসে দৃঢ়ভাবে আবদ্ধ থাকে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5105401"/>
            <a:ext cx="800911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সবল নিউক্লীয় বল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50609" y="2319337"/>
            <a:ext cx="1447800" cy="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02588" y="1996172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নিউক্লীয়াস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321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3886200"/>
            <a:ext cx="4624389" cy="2476500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2" name="Rounded Rectangular Callout 21"/>
          <p:cNvSpPr/>
          <p:nvPr/>
        </p:nvSpPr>
        <p:spPr>
          <a:xfrm>
            <a:off x="6934200" y="4503199"/>
            <a:ext cx="2590800" cy="1242503"/>
          </a:xfrm>
          <a:prstGeom prst="wedgeRoundRectCallout">
            <a:avLst>
              <a:gd name="adj1" fmla="val -77556"/>
              <a:gd name="adj2" fmla="val 919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অসাম্য বল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29200" y="457200"/>
            <a:ext cx="4572000" cy="3124202"/>
            <a:chOff x="685800" y="533399"/>
            <a:chExt cx="4572000" cy="312420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20" name="Group 19"/>
            <p:cNvGrpSpPr/>
            <p:nvPr/>
          </p:nvGrpSpPr>
          <p:grpSpPr>
            <a:xfrm>
              <a:off x="685800" y="533399"/>
              <a:ext cx="4572000" cy="3124202"/>
              <a:chOff x="685800" y="533399"/>
              <a:chExt cx="4572000" cy="31242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85800" y="533399"/>
                <a:ext cx="4572000" cy="3124201"/>
                <a:chOff x="685800" y="533399"/>
                <a:chExt cx="4572000" cy="3124201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800" y="533399"/>
                  <a:ext cx="4572000" cy="3124201"/>
                </a:xfrm>
                <a:prstGeom prst="rect">
                  <a:avLst/>
                </a:prstGeom>
                <a:ln w="381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sp>
              <p:nvSpPr>
                <p:cNvPr id="9" name="Flowchart: Process 8"/>
                <p:cNvSpPr/>
                <p:nvPr/>
              </p:nvSpPr>
              <p:spPr>
                <a:xfrm>
                  <a:off x="2093391" y="3127587"/>
                  <a:ext cx="1849282" cy="481692"/>
                </a:xfrm>
                <a:prstGeom prst="flowChartProcess">
                  <a:avLst/>
                </a:prstGeom>
                <a:solidFill>
                  <a:schemeClr val="bg1"/>
                </a:solidFill>
                <a:ln w="381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Process 9"/>
                <p:cNvSpPr/>
                <p:nvPr/>
              </p:nvSpPr>
              <p:spPr>
                <a:xfrm>
                  <a:off x="2463247" y="1885084"/>
                  <a:ext cx="1340729" cy="677330"/>
                </a:xfrm>
                <a:prstGeom prst="flowChartProcess">
                  <a:avLst/>
                </a:prstGeom>
                <a:solidFill>
                  <a:schemeClr val="bg1"/>
                </a:solidFill>
                <a:ln w="381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Flowchart: Process 12"/>
              <p:cNvSpPr/>
              <p:nvPr/>
            </p:nvSpPr>
            <p:spPr>
              <a:xfrm>
                <a:off x="685800" y="533399"/>
                <a:ext cx="4572000" cy="3124202"/>
              </a:xfrm>
              <a:prstGeom prst="flowChartProcess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765810" y="2590800"/>
              <a:ext cx="4400895" cy="948375"/>
            </a:xfrm>
            <a:custGeom>
              <a:avLst/>
              <a:gdLst>
                <a:gd name="connsiteX0" fmla="*/ 491490 w 4400895"/>
                <a:gd name="connsiteY0" fmla="*/ 91125 h 948375"/>
                <a:gd name="connsiteX1" fmla="*/ 491490 w 4400895"/>
                <a:gd name="connsiteY1" fmla="*/ 91125 h 948375"/>
                <a:gd name="connsiteX2" fmla="*/ 514350 w 4400895"/>
                <a:gd name="connsiteY2" fmla="*/ 193995 h 948375"/>
                <a:gd name="connsiteX3" fmla="*/ 525780 w 4400895"/>
                <a:gd name="connsiteY3" fmla="*/ 399735 h 948375"/>
                <a:gd name="connsiteX4" fmla="*/ 605790 w 4400895"/>
                <a:gd name="connsiteY4" fmla="*/ 491175 h 948375"/>
                <a:gd name="connsiteX5" fmla="*/ 822960 w 4400895"/>
                <a:gd name="connsiteY5" fmla="*/ 502605 h 948375"/>
                <a:gd name="connsiteX6" fmla="*/ 1062990 w 4400895"/>
                <a:gd name="connsiteY6" fmla="*/ 479745 h 948375"/>
                <a:gd name="connsiteX7" fmla="*/ 1131570 w 4400895"/>
                <a:gd name="connsiteY7" fmla="*/ 456885 h 948375"/>
                <a:gd name="connsiteX8" fmla="*/ 1291590 w 4400895"/>
                <a:gd name="connsiteY8" fmla="*/ 468315 h 948375"/>
                <a:gd name="connsiteX9" fmla="*/ 1360170 w 4400895"/>
                <a:gd name="connsiteY9" fmla="*/ 491175 h 948375"/>
                <a:gd name="connsiteX10" fmla="*/ 1451610 w 4400895"/>
                <a:gd name="connsiteY10" fmla="*/ 468315 h 948375"/>
                <a:gd name="connsiteX11" fmla="*/ 1485900 w 4400895"/>
                <a:gd name="connsiteY11" fmla="*/ 445455 h 948375"/>
                <a:gd name="connsiteX12" fmla="*/ 1554480 w 4400895"/>
                <a:gd name="connsiteY12" fmla="*/ 422595 h 948375"/>
                <a:gd name="connsiteX13" fmla="*/ 1588770 w 4400895"/>
                <a:gd name="connsiteY13" fmla="*/ 399735 h 948375"/>
                <a:gd name="connsiteX14" fmla="*/ 1668780 w 4400895"/>
                <a:gd name="connsiteY14" fmla="*/ 376875 h 948375"/>
                <a:gd name="connsiteX15" fmla="*/ 1748790 w 4400895"/>
                <a:gd name="connsiteY15" fmla="*/ 354015 h 948375"/>
                <a:gd name="connsiteX16" fmla="*/ 1885950 w 4400895"/>
                <a:gd name="connsiteY16" fmla="*/ 342585 h 948375"/>
                <a:gd name="connsiteX17" fmla="*/ 2011680 w 4400895"/>
                <a:gd name="connsiteY17" fmla="*/ 308295 h 948375"/>
                <a:gd name="connsiteX18" fmla="*/ 2034540 w 4400895"/>
                <a:gd name="connsiteY18" fmla="*/ 342585 h 948375"/>
                <a:gd name="connsiteX19" fmla="*/ 2011680 w 4400895"/>
                <a:gd name="connsiteY19" fmla="*/ 422595 h 948375"/>
                <a:gd name="connsiteX20" fmla="*/ 2000250 w 4400895"/>
                <a:gd name="connsiteY20" fmla="*/ 536895 h 948375"/>
                <a:gd name="connsiteX21" fmla="*/ 2011680 w 4400895"/>
                <a:gd name="connsiteY21" fmla="*/ 571185 h 948375"/>
                <a:gd name="connsiteX22" fmla="*/ 2080260 w 4400895"/>
                <a:gd name="connsiteY22" fmla="*/ 559755 h 948375"/>
                <a:gd name="connsiteX23" fmla="*/ 2686050 w 4400895"/>
                <a:gd name="connsiteY23" fmla="*/ 559755 h 948375"/>
                <a:gd name="connsiteX24" fmla="*/ 2697480 w 4400895"/>
                <a:gd name="connsiteY24" fmla="*/ 422595 h 948375"/>
                <a:gd name="connsiteX25" fmla="*/ 2720340 w 4400895"/>
                <a:gd name="connsiteY25" fmla="*/ 388305 h 948375"/>
                <a:gd name="connsiteX26" fmla="*/ 2754630 w 4400895"/>
                <a:gd name="connsiteY26" fmla="*/ 308295 h 948375"/>
                <a:gd name="connsiteX27" fmla="*/ 2857500 w 4400895"/>
                <a:gd name="connsiteY27" fmla="*/ 262575 h 948375"/>
                <a:gd name="connsiteX28" fmla="*/ 2926080 w 4400895"/>
                <a:gd name="connsiteY28" fmla="*/ 239715 h 948375"/>
                <a:gd name="connsiteX29" fmla="*/ 3063240 w 4400895"/>
                <a:gd name="connsiteY29" fmla="*/ 262575 h 948375"/>
                <a:gd name="connsiteX30" fmla="*/ 3120390 w 4400895"/>
                <a:gd name="connsiteY30" fmla="*/ 285435 h 948375"/>
                <a:gd name="connsiteX31" fmla="*/ 3886200 w 4400895"/>
                <a:gd name="connsiteY31" fmla="*/ 274005 h 948375"/>
                <a:gd name="connsiteX32" fmla="*/ 3977640 w 4400895"/>
                <a:gd name="connsiteY32" fmla="*/ 262575 h 948375"/>
                <a:gd name="connsiteX33" fmla="*/ 4251960 w 4400895"/>
                <a:gd name="connsiteY33" fmla="*/ 274005 h 948375"/>
                <a:gd name="connsiteX34" fmla="*/ 4286250 w 4400895"/>
                <a:gd name="connsiteY34" fmla="*/ 285435 h 948375"/>
                <a:gd name="connsiteX35" fmla="*/ 4389120 w 4400895"/>
                <a:gd name="connsiteY35" fmla="*/ 296865 h 948375"/>
                <a:gd name="connsiteX36" fmla="*/ 4377690 w 4400895"/>
                <a:gd name="connsiteY36" fmla="*/ 834075 h 948375"/>
                <a:gd name="connsiteX37" fmla="*/ 4366260 w 4400895"/>
                <a:gd name="connsiteY37" fmla="*/ 914085 h 948375"/>
                <a:gd name="connsiteX38" fmla="*/ 4331970 w 4400895"/>
                <a:gd name="connsiteY38" fmla="*/ 925515 h 948375"/>
                <a:gd name="connsiteX39" fmla="*/ 4286250 w 4400895"/>
                <a:gd name="connsiteY39" fmla="*/ 936945 h 948375"/>
                <a:gd name="connsiteX40" fmla="*/ 1463040 w 4400895"/>
                <a:gd name="connsiteY40" fmla="*/ 936945 h 948375"/>
                <a:gd name="connsiteX41" fmla="*/ 1280160 w 4400895"/>
                <a:gd name="connsiteY41" fmla="*/ 948375 h 948375"/>
                <a:gd name="connsiteX42" fmla="*/ 1028700 w 4400895"/>
                <a:gd name="connsiteY42" fmla="*/ 936945 h 948375"/>
                <a:gd name="connsiteX43" fmla="*/ 662940 w 4400895"/>
                <a:gd name="connsiteY43" fmla="*/ 925515 h 948375"/>
                <a:gd name="connsiteX44" fmla="*/ 571500 w 4400895"/>
                <a:gd name="connsiteY44" fmla="*/ 914085 h 948375"/>
                <a:gd name="connsiteX45" fmla="*/ 377190 w 4400895"/>
                <a:gd name="connsiteY45" fmla="*/ 902655 h 948375"/>
                <a:gd name="connsiteX46" fmla="*/ 45720 w 4400895"/>
                <a:gd name="connsiteY46" fmla="*/ 914085 h 948375"/>
                <a:gd name="connsiteX47" fmla="*/ 11430 w 4400895"/>
                <a:gd name="connsiteY47" fmla="*/ 902655 h 948375"/>
                <a:gd name="connsiteX48" fmla="*/ 0 w 4400895"/>
                <a:gd name="connsiteY48" fmla="*/ 822645 h 948375"/>
                <a:gd name="connsiteX49" fmla="*/ 11430 w 4400895"/>
                <a:gd name="connsiteY49" fmla="*/ 662625 h 948375"/>
                <a:gd name="connsiteX50" fmla="*/ 22860 w 4400895"/>
                <a:gd name="connsiteY50" fmla="*/ 319725 h 948375"/>
                <a:gd name="connsiteX51" fmla="*/ 45720 w 4400895"/>
                <a:gd name="connsiteY51" fmla="*/ 251145 h 948375"/>
                <a:gd name="connsiteX52" fmla="*/ 57150 w 4400895"/>
                <a:gd name="connsiteY52" fmla="*/ 216855 h 948375"/>
                <a:gd name="connsiteX53" fmla="*/ 68580 w 4400895"/>
                <a:gd name="connsiteY53" fmla="*/ 136845 h 948375"/>
                <a:gd name="connsiteX54" fmla="*/ 80010 w 4400895"/>
                <a:gd name="connsiteY54" fmla="*/ 11115 h 948375"/>
                <a:gd name="connsiteX55" fmla="*/ 228600 w 4400895"/>
                <a:gd name="connsiteY55" fmla="*/ 22545 h 948375"/>
                <a:gd name="connsiteX56" fmla="*/ 445770 w 4400895"/>
                <a:gd name="connsiteY56" fmla="*/ 45405 h 948375"/>
                <a:gd name="connsiteX57" fmla="*/ 491490 w 4400895"/>
                <a:gd name="connsiteY57" fmla="*/ 91125 h 94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400895" h="948375">
                  <a:moveTo>
                    <a:pt x="491490" y="91125"/>
                  </a:moveTo>
                  <a:lnTo>
                    <a:pt x="491490" y="91125"/>
                  </a:lnTo>
                  <a:cubicBezTo>
                    <a:pt x="499110" y="125415"/>
                    <a:pt x="510471" y="159083"/>
                    <a:pt x="514350" y="193995"/>
                  </a:cubicBezTo>
                  <a:cubicBezTo>
                    <a:pt x="521935" y="262261"/>
                    <a:pt x="511771" y="332493"/>
                    <a:pt x="525780" y="399735"/>
                  </a:cubicBezTo>
                  <a:cubicBezTo>
                    <a:pt x="528379" y="412212"/>
                    <a:pt x="574010" y="486841"/>
                    <a:pt x="605790" y="491175"/>
                  </a:cubicBezTo>
                  <a:cubicBezTo>
                    <a:pt x="677615" y="500969"/>
                    <a:pt x="750570" y="498795"/>
                    <a:pt x="822960" y="502605"/>
                  </a:cubicBezTo>
                  <a:cubicBezTo>
                    <a:pt x="864255" y="499655"/>
                    <a:pt x="1003392" y="493498"/>
                    <a:pt x="1062990" y="479745"/>
                  </a:cubicBezTo>
                  <a:cubicBezTo>
                    <a:pt x="1086469" y="474327"/>
                    <a:pt x="1131570" y="456885"/>
                    <a:pt x="1131570" y="456885"/>
                  </a:cubicBezTo>
                  <a:cubicBezTo>
                    <a:pt x="1184910" y="460695"/>
                    <a:pt x="1238706" y="460382"/>
                    <a:pt x="1291590" y="468315"/>
                  </a:cubicBezTo>
                  <a:cubicBezTo>
                    <a:pt x="1315420" y="471889"/>
                    <a:pt x="1360170" y="491175"/>
                    <a:pt x="1360170" y="491175"/>
                  </a:cubicBezTo>
                  <a:cubicBezTo>
                    <a:pt x="1390650" y="483555"/>
                    <a:pt x="1422084" y="479052"/>
                    <a:pt x="1451610" y="468315"/>
                  </a:cubicBezTo>
                  <a:cubicBezTo>
                    <a:pt x="1464520" y="463620"/>
                    <a:pt x="1473347" y="451034"/>
                    <a:pt x="1485900" y="445455"/>
                  </a:cubicBezTo>
                  <a:cubicBezTo>
                    <a:pt x="1507920" y="435668"/>
                    <a:pt x="1534430" y="435961"/>
                    <a:pt x="1554480" y="422595"/>
                  </a:cubicBezTo>
                  <a:cubicBezTo>
                    <a:pt x="1565910" y="414975"/>
                    <a:pt x="1576483" y="405878"/>
                    <a:pt x="1588770" y="399735"/>
                  </a:cubicBezTo>
                  <a:cubicBezTo>
                    <a:pt x="1607040" y="390600"/>
                    <a:pt x="1651690" y="381758"/>
                    <a:pt x="1668780" y="376875"/>
                  </a:cubicBezTo>
                  <a:cubicBezTo>
                    <a:pt x="1698303" y="368440"/>
                    <a:pt x="1717028" y="357985"/>
                    <a:pt x="1748790" y="354015"/>
                  </a:cubicBezTo>
                  <a:cubicBezTo>
                    <a:pt x="1794314" y="348324"/>
                    <a:pt x="1840230" y="346395"/>
                    <a:pt x="1885950" y="342585"/>
                  </a:cubicBezTo>
                  <a:cubicBezTo>
                    <a:pt x="1989079" y="316803"/>
                    <a:pt x="1947584" y="329660"/>
                    <a:pt x="2011680" y="308295"/>
                  </a:cubicBezTo>
                  <a:cubicBezTo>
                    <a:pt x="2019300" y="319725"/>
                    <a:pt x="2032597" y="328986"/>
                    <a:pt x="2034540" y="342585"/>
                  </a:cubicBezTo>
                  <a:cubicBezTo>
                    <a:pt x="2035975" y="352631"/>
                    <a:pt x="2015969" y="409727"/>
                    <a:pt x="2011680" y="422595"/>
                  </a:cubicBezTo>
                  <a:cubicBezTo>
                    <a:pt x="2007870" y="460695"/>
                    <a:pt x="2000250" y="498605"/>
                    <a:pt x="2000250" y="536895"/>
                  </a:cubicBezTo>
                  <a:cubicBezTo>
                    <a:pt x="2000250" y="548943"/>
                    <a:pt x="2000095" y="567875"/>
                    <a:pt x="2011680" y="571185"/>
                  </a:cubicBezTo>
                  <a:cubicBezTo>
                    <a:pt x="2033964" y="577552"/>
                    <a:pt x="2057400" y="563565"/>
                    <a:pt x="2080260" y="559755"/>
                  </a:cubicBezTo>
                  <a:cubicBezTo>
                    <a:pt x="2284378" y="610784"/>
                    <a:pt x="2380767" y="639129"/>
                    <a:pt x="2686050" y="559755"/>
                  </a:cubicBezTo>
                  <a:cubicBezTo>
                    <a:pt x="2730452" y="548210"/>
                    <a:pt x="2688482" y="467583"/>
                    <a:pt x="2697480" y="422595"/>
                  </a:cubicBezTo>
                  <a:cubicBezTo>
                    <a:pt x="2700174" y="409125"/>
                    <a:pt x="2714197" y="400592"/>
                    <a:pt x="2720340" y="388305"/>
                  </a:cubicBezTo>
                  <a:cubicBezTo>
                    <a:pt x="2745214" y="338557"/>
                    <a:pt x="2714989" y="363792"/>
                    <a:pt x="2754630" y="308295"/>
                  </a:cubicBezTo>
                  <a:cubicBezTo>
                    <a:pt x="2791953" y="256043"/>
                    <a:pt x="2792123" y="278919"/>
                    <a:pt x="2857500" y="262575"/>
                  </a:cubicBezTo>
                  <a:cubicBezTo>
                    <a:pt x="2880877" y="256731"/>
                    <a:pt x="2926080" y="239715"/>
                    <a:pt x="2926080" y="239715"/>
                  </a:cubicBezTo>
                  <a:cubicBezTo>
                    <a:pt x="2951575" y="243357"/>
                    <a:pt x="3032852" y="253459"/>
                    <a:pt x="3063240" y="262575"/>
                  </a:cubicBezTo>
                  <a:cubicBezTo>
                    <a:pt x="3082892" y="268471"/>
                    <a:pt x="3101340" y="277815"/>
                    <a:pt x="3120390" y="285435"/>
                  </a:cubicBezTo>
                  <a:lnTo>
                    <a:pt x="3886200" y="274005"/>
                  </a:lnTo>
                  <a:cubicBezTo>
                    <a:pt x="3916906" y="273186"/>
                    <a:pt x="3946923" y="262575"/>
                    <a:pt x="3977640" y="262575"/>
                  </a:cubicBezTo>
                  <a:cubicBezTo>
                    <a:pt x="4069159" y="262575"/>
                    <a:pt x="4160520" y="270195"/>
                    <a:pt x="4251960" y="274005"/>
                  </a:cubicBezTo>
                  <a:cubicBezTo>
                    <a:pt x="4263390" y="277815"/>
                    <a:pt x="4274366" y="283454"/>
                    <a:pt x="4286250" y="285435"/>
                  </a:cubicBezTo>
                  <a:cubicBezTo>
                    <a:pt x="4320282" y="291107"/>
                    <a:pt x="4383448" y="262833"/>
                    <a:pt x="4389120" y="296865"/>
                  </a:cubicBezTo>
                  <a:cubicBezTo>
                    <a:pt x="4418566" y="473539"/>
                    <a:pt x="4384319" y="655087"/>
                    <a:pt x="4377690" y="834075"/>
                  </a:cubicBezTo>
                  <a:cubicBezTo>
                    <a:pt x="4376693" y="860997"/>
                    <a:pt x="4378308" y="889988"/>
                    <a:pt x="4366260" y="914085"/>
                  </a:cubicBezTo>
                  <a:cubicBezTo>
                    <a:pt x="4360872" y="924861"/>
                    <a:pt x="4343555" y="922205"/>
                    <a:pt x="4331970" y="925515"/>
                  </a:cubicBezTo>
                  <a:cubicBezTo>
                    <a:pt x="4316865" y="929831"/>
                    <a:pt x="4301490" y="933135"/>
                    <a:pt x="4286250" y="936945"/>
                  </a:cubicBezTo>
                  <a:cubicBezTo>
                    <a:pt x="3095165" y="907894"/>
                    <a:pt x="3661544" y="917139"/>
                    <a:pt x="1463040" y="936945"/>
                  </a:cubicBezTo>
                  <a:cubicBezTo>
                    <a:pt x="1401964" y="937495"/>
                    <a:pt x="1341120" y="944565"/>
                    <a:pt x="1280160" y="948375"/>
                  </a:cubicBezTo>
                  <a:lnTo>
                    <a:pt x="1028700" y="936945"/>
                  </a:lnTo>
                  <a:lnTo>
                    <a:pt x="662940" y="925515"/>
                  </a:lnTo>
                  <a:cubicBezTo>
                    <a:pt x="632261" y="923981"/>
                    <a:pt x="602119" y="916535"/>
                    <a:pt x="571500" y="914085"/>
                  </a:cubicBezTo>
                  <a:cubicBezTo>
                    <a:pt x="506825" y="908911"/>
                    <a:pt x="441960" y="906465"/>
                    <a:pt x="377190" y="902655"/>
                  </a:cubicBezTo>
                  <a:cubicBezTo>
                    <a:pt x="266700" y="906465"/>
                    <a:pt x="156276" y="914085"/>
                    <a:pt x="45720" y="914085"/>
                  </a:cubicBezTo>
                  <a:cubicBezTo>
                    <a:pt x="33672" y="914085"/>
                    <a:pt x="16818" y="913431"/>
                    <a:pt x="11430" y="902655"/>
                  </a:cubicBezTo>
                  <a:cubicBezTo>
                    <a:pt x="-618" y="878558"/>
                    <a:pt x="3810" y="849315"/>
                    <a:pt x="0" y="822645"/>
                  </a:cubicBezTo>
                  <a:cubicBezTo>
                    <a:pt x="3810" y="769305"/>
                    <a:pt x="9002" y="716046"/>
                    <a:pt x="11430" y="662625"/>
                  </a:cubicBezTo>
                  <a:cubicBezTo>
                    <a:pt x="16623" y="548379"/>
                    <a:pt x="13363" y="433693"/>
                    <a:pt x="22860" y="319725"/>
                  </a:cubicBezTo>
                  <a:cubicBezTo>
                    <a:pt x="24861" y="295712"/>
                    <a:pt x="38100" y="274005"/>
                    <a:pt x="45720" y="251145"/>
                  </a:cubicBezTo>
                  <a:lnTo>
                    <a:pt x="57150" y="216855"/>
                  </a:lnTo>
                  <a:cubicBezTo>
                    <a:pt x="60960" y="190185"/>
                    <a:pt x="65605" y="163621"/>
                    <a:pt x="68580" y="136845"/>
                  </a:cubicBezTo>
                  <a:cubicBezTo>
                    <a:pt x="73227" y="95020"/>
                    <a:pt x="45766" y="35575"/>
                    <a:pt x="80010" y="11115"/>
                  </a:cubicBezTo>
                  <a:cubicBezTo>
                    <a:pt x="120433" y="-17759"/>
                    <a:pt x="179110" y="18242"/>
                    <a:pt x="228600" y="22545"/>
                  </a:cubicBezTo>
                  <a:cubicBezTo>
                    <a:pt x="296970" y="28490"/>
                    <a:pt x="377162" y="37782"/>
                    <a:pt x="445770" y="45405"/>
                  </a:cubicBezTo>
                  <a:cubicBezTo>
                    <a:pt x="518833" y="94114"/>
                    <a:pt x="483870" y="83505"/>
                    <a:pt x="491490" y="91125"/>
                  </a:cubicBezTo>
                  <a:close/>
                </a:path>
              </a:pathLst>
            </a:custGeom>
            <a:solidFill>
              <a:srgbClr val="29FF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38400" y="1676400"/>
            <a:ext cx="2057400" cy="784086"/>
            <a:chOff x="2438400" y="1676400"/>
            <a:chExt cx="2057400" cy="784086"/>
          </a:xfrm>
        </p:grpSpPr>
        <p:sp>
          <p:nvSpPr>
            <p:cNvPr id="15" name="Rectangle 14"/>
            <p:cNvSpPr/>
            <p:nvPr/>
          </p:nvSpPr>
          <p:spPr>
            <a:xfrm>
              <a:off x="2667000" y="1752600"/>
              <a:ext cx="153599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bn-BD" sz="4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সাম্য বল</a:t>
              </a:r>
              <a:endPara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Oval Callout 1"/>
            <p:cNvSpPr/>
            <p:nvPr/>
          </p:nvSpPr>
          <p:spPr>
            <a:xfrm>
              <a:off x="2438400" y="1676400"/>
              <a:ext cx="2057400" cy="784086"/>
            </a:xfrm>
            <a:prstGeom prst="wedgeEllipseCallout">
              <a:avLst>
                <a:gd name="adj1" fmla="val 75245"/>
                <a:gd name="adj2" fmla="val 9508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572972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381000"/>
            <a:ext cx="778383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334001"/>
            <a:ext cx="778383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 বলগুলোর তীব্রতার তুলনা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2590800" cy="290048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44405"/>
            <a:ext cx="4126230" cy="2837277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406826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276225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524001"/>
            <a:ext cx="2362200" cy="264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33400"/>
            <a:ext cx="8458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বিভিন্ন ধরণের বলের নাম জেনে নেই </a:t>
            </a:r>
            <a:endParaRPr 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76400" y="1752600"/>
            <a:ext cx="2667000" cy="2286000"/>
            <a:chOff x="3514725" y="2505075"/>
            <a:chExt cx="2114550" cy="18478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725" y="2505075"/>
              <a:ext cx="2114550" cy="184785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572000" y="2743200"/>
              <a:ext cx="0" cy="1295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ular Callout 12"/>
          <p:cNvSpPr/>
          <p:nvPr/>
        </p:nvSpPr>
        <p:spPr>
          <a:xfrm>
            <a:off x="8382000" y="5268686"/>
            <a:ext cx="1905000" cy="765048"/>
          </a:xfrm>
          <a:prstGeom prst="wedgeRoundRectCallout">
            <a:avLst>
              <a:gd name="adj1" fmla="val -97909"/>
              <a:gd name="adj2" fmla="val -688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স্পর্শ বল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29200" y="2414920"/>
            <a:ext cx="1600200" cy="765048"/>
          </a:xfrm>
          <a:prstGeom prst="wedgeRoundRectCallout">
            <a:avLst>
              <a:gd name="adj1" fmla="val 98561"/>
              <a:gd name="adj2" fmla="val 5538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টান বল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905000" y="4949952"/>
            <a:ext cx="1905000" cy="765048"/>
          </a:xfrm>
          <a:prstGeom prst="wedgeRoundRectCallout">
            <a:avLst>
              <a:gd name="adj1" fmla="val -21976"/>
              <a:gd name="adj2" fmla="val -132434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অসাম্য বল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1212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457200"/>
            <a:ext cx="7772401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752600"/>
            <a:ext cx="73837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চাকার গতির বিপরীতে কোন বল সৃস্টি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সাম্য 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উদাহরণ দাও।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পৃথিবীর সাথে তোমার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কাজ 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খাতায় লিখবার সময় কোন ধরণের বল সৃষ্টি হয়?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হাঁটার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কোন ধরণের বল সৃষ্টি হয়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ইলেক্ট‌্রন প্রোটনের মধ্যে বল কোন ধরণের কাজ করে।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996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2895600"/>
            <a:ext cx="4718304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ভূপেন্দ্র নাথ রায় </a:t>
            </a:r>
          </a:p>
          <a:p>
            <a:pPr lvl="1"/>
            <a:r>
              <a:rPr lang="bn-IN" sz="1800" i="1" dirty="0" smtClean="0">
                <a:latin typeface="NikoshBAN" pitchFamily="2" charset="0"/>
                <a:cs typeface="NikoshBAN" pitchFamily="2" charset="0"/>
              </a:rPr>
              <a:t>           (সহঃশিক্ষক)</a:t>
            </a:r>
          </a:p>
          <a:p>
            <a:pPr lvl="1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শিশু নিকেতন স্কুল এন্ড কলেজ</a:t>
            </a:r>
          </a:p>
          <a:p>
            <a:pPr lvl="1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কিশোরগঞ্জ,নীলফামারী।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895600"/>
            <a:ext cx="4718304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শ্রেণি-নবম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বিষয়-পদার্থ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অধ্যায়-দ্বিতীয়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তারিখঃ ০৮-০৭-২০২০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9753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533400"/>
            <a:ext cx="784860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876299" y="5638800"/>
            <a:ext cx="92964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 ও অসাম্য বলের তুলনামূলক বিশ্লেষণ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লিখে নিয়ে আসবে।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28093" y="1828800"/>
            <a:ext cx="7822826" cy="2971799"/>
            <a:chOff x="3214499" y="1810459"/>
            <a:chExt cx="3100004" cy="24098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499" y="1810459"/>
              <a:ext cx="2838450" cy="24098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76052" y="3610683"/>
              <a:ext cx="2838451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946022" y="3506820"/>
            <a:ext cx="7471405" cy="82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44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105400"/>
            <a:ext cx="7467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তোমাদের সবাই </a:t>
            </a:r>
            <a:r>
              <a:rPr lang="en-US" sz="5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as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914401"/>
            <a:ext cx="4908540" cy="38862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29551101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90425" y="5943600"/>
            <a:ext cx="691574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ঠেলে বস্তুর অবস্থানের পরিবর্তন করা 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3418" y="457200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কী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905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3600" y="1905000"/>
            <a:ext cx="6629400" cy="3581400"/>
            <a:chOff x="1219200" y="2590800"/>
            <a:chExt cx="6629400" cy="35814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1219200" y="2590800"/>
              <a:ext cx="6629400" cy="3048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76200" y="4267200"/>
              <a:ext cx="3505200" cy="3048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86400" y="4267200"/>
              <a:ext cx="3505200" cy="3048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28800" y="1295400"/>
            <a:ext cx="1752600" cy="609600"/>
            <a:chOff x="914400" y="1981200"/>
            <a:chExt cx="1752600" cy="609600"/>
          </a:xfrm>
        </p:grpSpPr>
        <p:sp>
          <p:nvSpPr>
            <p:cNvPr id="12" name="Rectangle 11"/>
            <p:cNvSpPr/>
            <p:nvPr/>
          </p:nvSpPr>
          <p:spPr>
            <a:xfrm>
              <a:off x="1828800" y="1981200"/>
              <a:ext cx="838200" cy="609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914400" y="1981200"/>
              <a:ext cx="914400" cy="6096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34200" y="1295400"/>
            <a:ext cx="1752600" cy="609600"/>
            <a:chOff x="6019800" y="1295400"/>
            <a:chExt cx="1752600" cy="609600"/>
          </a:xfrm>
        </p:grpSpPr>
        <p:sp>
          <p:nvSpPr>
            <p:cNvPr id="16" name="Rectangle 15"/>
            <p:cNvSpPr/>
            <p:nvPr/>
          </p:nvSpPr>
          <p:spPr>
            <a:xfrm>
              <a:off x="6019800" y="1295400"/>
              <a:ext cx="838200" cy="609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6858000" y="1295400"/>
              <a:ext cx="914400" cy="6096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163594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432 -3.33333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28 -3.33333E-6 L -0.46528 -3.33333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5257801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বল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6900" y="685801"/>
            <a:ext cx="5967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পাঠ-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ElbowFlexion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1489904"/>
            <a:ext cx="4541581" cy="3609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53065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00200" y="3581400"/>
            <a:ext cx="7620000" cy="2667000"/>
            <a:chOff x="685800" y="3352800"/>
            <a:chExt cx="7620000" cy="2667000"/>
          </a:xfrm>
        </p:grpSpPr>
        <p:sp>
          <p:nvSpPr>
            <p:cNvPr id="2" name="Rounded Rectangle 1"/>
            <p:cNvSpPr/>
            <p:nvPr/>
          </p:nvSpPr>
          <p:spPr>
            <a:xfrm>
              <a:off x="990600" y="3352800"/>
              <a:ext cx="7315200" cy="2286000"/>
            </a:xfrm>
            <a:prstGeom prst="roundRect">
              <a:avLst>
                <a:gd name="adj" fmla="val 0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bn-IN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 </a:t>
              </a:r>
              <a:r>
                <a:rPr lang="bn-IN" sz="3200" b="1" dirty="0" smtClean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bn-BD" sz="3200" b="1" dirty="0" smtClean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bn-BD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</a:t>
              </a:r>
              <a:r>
                <a:rPr lang="en-US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bn-IN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 </a:t>
              </a:r>
              <a:r>
                <a:rPr lang="bn-IN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bn-BD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বলের প্রকৃতি বর্ণনা করতে পারবে</a:t>
              </a:r>
              <a:r>
                <a:rPr lang="en-US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bn-IN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সাম্য ও অসাম্য বলের প্রভাব বিশ্লেষণ করতে পারবে</a:t>
              </a:r>
              <a:r>
                <a:rPr lang="bn-IN" sz="3200" b="1" dirty="0">
                  <a:ln w="1905"/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BD" sz="3200" b="1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685800" y="3352800"/>
              <a:ext cx="7620000" cy="2667000"/>
            </a:xfrm>
            <a:prstGeom prst="round2Same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47800" y="2628900"/>
            <a:ext cx="5257800" cy="800100"/>
            <a:chOff x="609600" y="2400300"/>
            <a:chExt cx="5257800" cy="800100"/>
          </a:xfrm>
        </p:grpSpPr>
        <p:sp>
          <p:nvSpPr>
            <p:cNvPr id="4" name="Rectangle 3"/>
            <p:cNvSpPr/>
            <p:nvPr/>
          </p:nvSpPr>
          <p:spPr>
            <a:xfrm>
              <a:off x="1447800" y="2492514"/>
              <a:ext cx="4114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শেষে শিক্ষার্থীরা...</a:t>
              </a:r>
              <a:endParaRPr lang="en-US" sz="40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9600" y="2400300"/>
              <a:ext cx="5257800" cy="800100"/>
              <a:chOff x="762000" y="2171699"/>
              <a:chExt cx="6934200" cy="800100"/>
            </a:xfrm>
          </p:grpSpPr>
          <p:sp>
            <p:nvSpPr>
              <p:cNvPr id="7" name="Flowchart: Stored Data 6"/>
              <p:cNvSpPr/>
              <p:nvPr/>
            </p:nvSpPr>
            <p:spPr>
              <a:xfrm rot="10800000">
                <a:off x="838200" y="2171699"/>
                <a:ext cx="6858000" cy="800100"/>
              </a:xfrm>
              <a:prstGeom prst="flowChartOnlineStora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62000" y="2247899"/>
                <a:ext cx="1219200" cy="68065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429000" y="473510"/>
            <a:ext cx="4191000" cy="1355290"/>
            <a:chOff x="2514600" y="228600"/>
            <a:chExt cx="4191000" cy="1355290"/>
          </a:xfrm>
        </p:grpSpPr>
        <p:sp>
          <p:nvSpPr>
            <p:cNvPr id="3" name="Rectangle 2"/>
            <p:cNvSpPr/>
            <p:nvPr/>
          </p:nvSpPr>
          <p:spPr>
            <a:xfrm>
              <a:off x="2819400" y="457705"/>
              <a:ext cx="3657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6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24-Point Star 8"/>
            <p:cNvSpPr/>
            <p:nvPr/>
          </p:nvSpPr>
          <p:spPr>
            <a:xfrm>
              <a:off x="2514600" y="228600"/>
              <a:ext cx="4191000" cy="1355290"/>
            </a:xfrm>
            <a:prstGeom prst="star24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464502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7370289"/>
              </p:ext>
            </p:extLst>
          </p:nvPr>
        </p:nvGraphicFramePr>
        <p:xfrm>
          <a:off x="4484688" y="2794000"/>
          <a:ext cx="1217612" cy="965200"/>
        </p:xfrm>
        <a:graphic>
          <a:graphicData uri="http://schemas.openxmlformats.org/presentationml/2006/ole">
            <p:oleObj spid="_x0000_s1100" name="Packager Shell Object" showAsIcon="1" r:id="rId3" imgW="616320" imgH="488520" progId="Package">
              <p:embed/>
            </p:oleObj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133600" y="533401"/>
            <a:ext cx="6705600" cy="83820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43400" y="1981200"/>
            <a:ext cx="5147310" cy="2743200"/>
            <a:chOff x="2819400" y="3429000"/>
            <a:chExt cx="5756910" cy="2876550"/>
          </a:xfrm>
          <a:noFill/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DEDCDA"/>
                </a:clrFrom>
                <a:clrTo>
                  <a:srgbClr val="DEDCDA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429000"/>
              <a:ext cx="5756910" cy="287655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2895599" y="3505200"/>
              <a:ext cx="5562601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5599" y="5562600"/>
              <a:ext cx="5562601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newton_apple_tree_hg_wht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1828800"/>
            <a:ext cx="2642616" cy="3886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33600" y="533401"/>
            <a:ext cx="6705600" cy="83820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 দুটি দ্বারা কী বুঝানো হয়েছে?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1000" y="5257801"/>
            <a:ext cx="5528310" cy="83820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বস্তুদ্বয়ের মধ্যে আকর্ষ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 নির্দেশ করা হয়েছে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4411530" y="3810000"/>
            <a:ext cx="4973576" cy="762000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83288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1" y="5257801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3200" dirty="0" err="1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িরু</a:t>
            </a:r>
            <a:r>
              <a:rPr lang="en-US" sz="3200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IN" sz="3200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1905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4000" y="522982"/>
            <a:ext cx="2526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5HAejS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ECEFF2"/>
              </a:clrFrom>
              <a:clrTo>
                <a:srgbClr val="EC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1905001"/>
            <a:ext cx="5010150" cy="2819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7644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9686" y="4953001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স্পর্শ বল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977826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অস্পর্শ বল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09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র  নাম বলতে পার?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ce7390f3da652f1a1114d5e9a3c179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17376"/>
            <a:ext cx="3107765" cy="23308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 descr="earth-tides-2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362201"/>
            <a:ext cx="3195558" cy="22990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01343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2472</TotalTime>
  <Words>318</Words>
  <Application>Microsoft Office PowerPoint</Application>
  <PresentationFormat>Custom</PresentationFormat>
  <Paragraphs>73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Bhupen</cp:lastModifiedBy>
  <cp:revision>310</cp:revision>
  <dcterms:created xsi:type="dcterms:W3CDTF">2006-08-16T00:00:00Z</dcterms:created>
  <dcterms:modified xsi:type="dcterms:W3CDTF">2020-07-12T17:59:49Z</dcterms:modified>
</cp:coreProperties>
</file>