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4"/>
  </p:notesMasterIdLst>
  <p:sldIdLst>
    <p:sldId id="293" r:id="rId2"/>
    <p:sldId id="302" r:id="rId3"/>
    <p:sldId id="296" r:id="rId4"/>
    <p:sldId id="265" r:id="rId5"/>
    <p:sldId id="299" r:id="rId6"/>
    <p:sldId id="297" r:id="rId7"/>
    <p:sldId id="301" r:id="rId8"/>
    <p:sldId id="268" r:id="rId9"/>
    <p:sldId id="270" r:id="rId10"/>
    <p:sldId id="282" r:id="rId11"/>
    <p:sldId id="287" r:id="rId12"/>
    <p:sldId id="286" r:id="rId13"/>
    <p:sldId id="259" r:id="rId14"/>
    <p:sldId id="279" r:id="rId15"/>
    <p:sldId id="278" r:id="rId16"/>
    <p:sldId id="281" r:id="rId17"/>
    <p:sldId id="280" r:id="rId18"/>
    <p:sldId id="284" r:id="rId19"/>
    <p:sldId id="273" r:id="rId20"/>
    <p:sldId id="269" r:id="rId21"/>
    <p:sldId id="303" r:id="rId22"/>
    <p:sldId id="295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5050"/>
    <a:srgbClr val="0066FF"/>
    <a:srgbClr val="33CC33"/>
    <a:srgbClr val="FF9900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4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5A940-3305-4F8D-A3A0-5EBE12553028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0C66B-839F-4362-A6B6-4C9E1D5A2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1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C2F712-821A-41C5-AF58-6918F42B462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3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3AB06-23FB-42B4-A101-1B15797D7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AD66A-88D0-4108-BC58-EA4C76D06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214D-BD12-4145-85A7-782F159F1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92E10D-32BF-4089-B4D3-EFB212667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F7239-708F-4FAE-9A33-1CAE2A404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2069-94B8-4EE8-A7DA-60EF7B22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9DC0-25DC-4293-9CEF-DF7094079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B35D2C-530A-4FC0-A862-DE78397E6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A42E-2965-4704-A212-E40C165D9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782176-CDEE-4D87-BDBD-0871B7636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8CEB32-922F-4039-839D-D85454664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763767-914B-4F8D-BE3E-900861CA7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04" r:id="rId4"/>
    <p:sldLayoutId id="2147483905" r:id="rId5"/>
    <p:sldLayoutId id="2147483912" r:id="rId6"/>
    <p:sldLayoutId id="2147483906" r:id="rId7"/>
    <p:sldLayoutId id="2147483913" r:id="rId8"/>
    <p:sldLayoutId id="2147483914" r:id="rId9"/>
    <p:sldLayoutId id="2147483907" r:id="rId10"/>
    <p:sldLayoutId id="21474839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9753600" y="6245225"/>
            <a:ext cx="457200" cy="476250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8FC7F3B7-AF09-44D8-9823-FB4F2D12BB6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25908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200400" y="762001"/>
            <a:ext cx="5943600" cy="5486401"/>
            <a:chOff x="82472" y="457199"/>
            <a:chExt cx="8633674" cy="6502956"/>
          </a:xfrm>
        </p:grpSpPr>
        <p:sp>
          <p:nvSpPr>
            <p:cNvPr id="11" name="Wave 10"/>
            <p:cNvSpPr/>
            <p:nvPr/>
          </p:nvSpPr>
          <p:spPr>
            <a:xfrm rot="2395482">
              <a:off x="82472" y="1030952"/>
              <a:ext cx="8633674" cy="4768389"/>
            </a:xfrm>
            <a:prstGeom prst="wav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65499">
              <a:off x="2915438" y="3193470"/>
              <a:ext cx="4524375" cy="300899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219200" y="457199"/>
              <a:ext cx="3200400" cy="361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Content Placeholder 3" descr="intelligent-monkey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867400" y="381000"/>
            <a:ext cx="42672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1828800" y="381000"/>
            <a:ext cx="3886200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anchor="ctr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5200" dirty="0">
                <a:latin typeface="NikoshBAN" pitchFamily="2" charset="0"/>
                <a:cs typeface="NikoshBAN" pitchFamily="2" charset="0"/>
              </a:rPr>
              <a:t>আফ্রিকায় সর্ব প্রথম বানরের মাধ্যমে </a:t>
            </a:r>
            <a:r>
              <a:rPr lang="bn-BD" sz="5200" dirty="0"/>
              <a:t> </a:t>
            </a:r>
            <a:r>
              <a:rPr lang="bn-BD" sz="5200" dirty="0">
                <a:latin typeface="NikoshBAN" pitchFamily="2" charset="0"/>
                <a:cs typeface="NikoshBAN" pitchFamily="2" charset="0"/>
              </a:rPr>
              <a:t>রোগটি ছড়ায়।</a:t>
            </a:r>
            <a:endParaRPr lang="en-US" sz="5400" dirty="0">
              <a:solidFill>
                <a:srgbClr val="0070C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971800"/>
            <a:ext cx="4572000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১৯৮১ সালে মার্কিন যুক্তরাষ্টে সনাক্ত হয়।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572000"/>
            <a:ext cx="48768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প্রতিবেশি দেশ ভারত ও মায়ানমারে –এর প্রকোপ প্রচণ্ড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057400" y="1219200"/>
            <a:ext cx="8001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পূর্ণ রূপ  হল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Human Immunodeficiency Virus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057400" y="3581401"/>
            <a:ext cx="8001000" cy="1724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পূর্ণ রূপ  হল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Acquired Immune Deficiency Syndrome 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00400" y="274638"/>
            <a:ext cx="6324600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এইডস আক্রান্ত ব্যক্তির লক্ষণসমূহ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44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209800" y="1676400"/>
            <a:ext cx="7924800" cy="4419600"/>
          </a:xfrm>
          <a:prstGeom prst="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solidFill>
                  <a:srgbClr val="009900"/>
                </a:solidFill>
                <a:latin typeface="+mn-lt"/>
                <a:cs typeface="NikoshBAN" pitchFamily="2" charset="0"/>
              </a:rPr>
              <a:t>শরীরের ওজন দ্রুত কমে যাওয়া  ।</a:t>
            </a:r>
            <a:endParaRPr lang="bn-BD" sz="6500" b="1" dirty="0">
              <a:solidFill>
                <a:srgbClr val="009900"/>
              </a:solidFill>
              <a:latin typeface="+mn-lt"/>
              <a:cs typeface="NikoshBAN" pitchFamily="2" charset="0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solidFill>
                  <a:srgbClr val="FF0000"/>
                </a:solidFill>
                <a:latin typeface="+mn-lt"/>
                <a:cs typeface="NikoshBAN" pitchFamily="2" charset="0"/>
              </a:rPr>
              <a:t> অজানা কারণে ২ মাসেরও বেশি জ্বর থাকা।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solidFill>
                  <a:srgbClr val="FF00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  <a:latin typeface="+mn-lt"/>
                <a:cs typeface="NikoshBAN" pitchFamily="2" charset="0"/>
              </a:rPr>
              <a:t>অনেকদিন শুকনা কাশি থাকা।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solidFill>
                  <a:srgbClr val="FF00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cs typeface="NikoshBAN" pitchFamily="2" charset="0"/>
              </a:rPr>
              <a:t>২ মাসেরও বেশি পাতলা পায়খানা হওয়া।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dirty="0">
                <a:solidFill>
                  <a:srgbClr val="FF0000"/>
                </a:solidFill>
                <a:latin typeface="+mn-lt"/>
                <a:cs typeface="NikoshBAN" pitchFamily="2" charset="0"/>
              </a:rPr>
              <a:t> ছত্রাকজনিত সংক্রমণ দেখা দেওয়া 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dirty="0">
                <a:solidFill>
                  <a:srgbClr val="FF00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  <a:latin typeface="+mn-lt"/>
                <a:cs typeface="NikoshBAN" pitchFamily="2" charset="0"/>
              </a:rPr>
              <a:t>লসিকা গ্রন্থি ফুলে যাওয়া 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bn-BD" sz="4000" dirty="0">
              <a:solidFill>
                <a:srgbClr val="FF0000"/>
              </a:solidFill>
              <a:latin typeface="+mn-lt"/>
              <a:cs typeface="NikoshBAN" pitchFamily="2" charset="0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bn-BD" sz="6500" b="1" dirty="0">
              <a:solidFill>
                <a:srgbClr val="0070C0"/>
              </a:solidFill>
              <a:latin typeface="+mn-lt"/>
              <a:cs typeface="NikoshBAN" pitchFamily="2" charset="0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en-US" sz="3200" b="1" dirty="0">
              <a:solidFill>
                <a:srgbClr val="0099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_39126992_aids_africa_203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888" y="4267200"/>
            <a:ext cx="2743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11" descr="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04800"/>
            <a:ext cx="2617788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12" descr="aids_patient_544212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04800"/>
            <a:ext cx="2743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13" descr="AidsPatient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267200"/>
            <a:ext cx="2667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Picture 14" descr="AIDS-Epidemic-in-Afric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4267200"/>
            <a:ext cx="2667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3" name="Picture 15" descr="aids-patient-984747-g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04800"/>
            <a:ext cx="2590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733800" y="3133725"/>
            <a:ext cx="5029200" cy="769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এরা সবাই এইডস আক্রান্ত 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2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057650"/>
            <a:ext cx="27432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2" descr="aids-photo-candidasi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304800"/>
            <a:ext cx="275272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3" descr="RTEmagicC_800px-Kaposi__s_Sarcom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2438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5" name="Picture 4" descr="M112292-Shingles_rash_in_an_AIDS_patient-SP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038600"/>
            <a:ext cx="26670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5" descr="27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1" y="4038600"/>
            <a:ext cx="2430463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7" name="Picture 6" descr="sym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1" y="304801"/>
            <a:ext cx="2447925" cy="267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43288" y="3097213"/>
            <a:ext cx="5867400" cy="76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অবস্থা   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lood-bag-inkisha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3526"/>
            <a:ext cx="3200400" cy="2555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CA6VWH2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948113"/>
            <a:ext cx="3276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untitled s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962401"/>
            <a:ext cx="3429000" cy="2690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59150" y="2992439"/>
            <a:ext cx="5867400" cy="769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এইডস যেভাবে ছড়ায়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 descr="ql-winner-sex-work_1723093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457200"/>
            <a:ext cx="3297238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Heorin addict in Cambodia (Paula Bronstein, Getty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038600"/>
            <a:ext cx="3352800" cy="268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2" descr="cover04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33401"/>
            <a:ext cx="3200400" cy="2379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3" descr="292x300-0707103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081463"/>
            <a:ext cx="3048000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1" descr="65605049-bangladesh-se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69900"/>
            <a:ext cx="3352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59150" y="3098367"/>
            <a:ext cx="5867400" cy="76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এসব থেকে বিরত থাকতে হবে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1276057302a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22860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2" descr="dhakaibiye101227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9600"/>
            <a:ext cx="22860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3" descr="syringe-niddle-medical-equipme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4191000"/>
            <a:ext cx="1981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7" name="Picture 4" descr="SINGLE_BLOOD_BAG_HOLD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191000"/>
            <a:ext cx="2438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5" descr="Surgical%20Instrument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267200"/>
            <a:ext cx="2819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9" name="Picture 7" descr="aids-awareness6559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609600"/>
            <a:ext cx="2590800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59150" y="3117850"/>
            <a:ext cx="5867400" cy="76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এইডস থেকে বাঁচার উপায়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k174176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33400"/>
            <a:ext cx="7010400" cy="4624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86200" y="5562600"/>
            <a:ext cx="3886200" cy="769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শেষ পরিনতি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3733800"/>
            <a:ext cx="7620000" cy="1938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n-BD" sz="4800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কি কি কারনে এইডস হয় তার তালিকা প্রস্তুত কর।</a:t>
            </a:r>
          </a:p>
          <a:p>
            <a:pPr eaLnBrk="1" hangingPunct="1">
              <a:defRPr/>
            </a:pPr>
            <a:endParaRPr lang="bn-BD" sz="2400" dirty="0">
              <a:solidFill>
                <a:schemeClr val="folHlin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057400" y="762000"/>
            <a:ext cx="358140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t="1621" r="15192"/>
          <a:stretch/>
        </p:blipFill>
        <p:spPr>
          <a:xfrm rot="5400000">
            <a:off x="7500855" y="224377"/>
            <a:ext cx="252429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006-27FD-4D28-9B35-66FF6F0416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4314" y="987272"/>
            <a:ext cx="5609188" cy="41594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en-US" sz="4849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49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49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49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849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849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49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849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49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849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37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37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37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37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37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রহমানিয়া</a:t>
            </a:r>
            <a:r>
              <a:rPr lang="en-US" sz="3637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37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37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37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37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37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37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37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endParaRPr lang="en-US" sz="3637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37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37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37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37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-018165139333</a:t>
            </a:r>
          </a:p>
          <a:p>
            <a:pPr lvl="0"/>
            <a:r>
              <a:rPr lang="en-US" sz="2182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182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182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182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islamnazrul5032@gmail.com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" t="25895" r="17768"/>
          <a:stretch/>
        </p:blipFill>
        <p:spPr>
          <a:xfrm rot="16200000">
            <a:off x="6976009" y="1749393"/>
            <a:ext cx="4067357" cy="27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1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3581400"/>
            <a:ext cx="8077200" cy="2438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txBody>
          <a:bodyPr rtlCol="0"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bn-BD" sz="19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 এইডস আক্রান্ত ব্যক্তির লক্ষণসমূহ বল। 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bn-BD" sz="19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19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19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এর পূর্ণ রূপ কি তা  বল ।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bn-BD" sz="19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19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19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এর পূর্ণ রূপ কি তা  বল ।</a:t>
            </a:r>
            <a:r>
              <a:rPr lang="en-US" sz="19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bn-BD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bn-BD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bn-BD" dirty="0" smtClean="0">
              <a:solidFill>
                <a:schemeClr val="folHlink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solidFill>
                <a:schemeClr val="folHlin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4419600" y="304800"/>
            <a:ext cx="2833688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1618" y="1059305"/>
            <a:ext cx="2392181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" y="308546"/>
            <a:ext cx="3215618" cy="2599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t="11725" r="18470"/>
          <a:stretch/>
        </p:blipFill>
        <p:spPr>
          <a:xfrm rot="5400000">
            <a:off x="8066169" y="468231"/>
            <a:ext cx="3069056" cy="27421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33600" y="4114800"/>
            <a:ext cx="6691313" cy="175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 fontScale="25000" lnSpcReduction="20000"/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bn-BD" smtClean="0">
              <a:solidFill>
                <a:schemeClr val="folHlink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n-BD" sz="1600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এইডস থেকে বাঁচার উপায় কি কি  তার একটি তালিকা প্রস্তুত কর। </a:t>
            </a:r>
            <a:endParaRPr lang="bn-BD" sz="11480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bn-BD" smtClean="0">
              <a:solidFill>
                <a:schemeClr val="folHlink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solidFill>
                <a:schemeClr val="folHlin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4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143000"/>
            <a:ext cx="2819400" cy="4867308"/>
          </a:xfrm>
          <a:prstGeom prst="rect">
            <a:avLst/>
          </a:prstGeom>
          <a:noFill/>
        </p:spPr>
      </p:pic>
      <p:pic>
        <p:nvPicPr>
          <p:cNvPr id="9" name="Picture 8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148" y="1143000"/>
            <a:ext cx="2895600" cy="4867308"/>
          </a:xfrm>
          <a:prstGeom prst="rect">
            <a:avLst/>
          </a:prstGeom>
          <a:noFill/>
        </p:spPr>
      </p:pic>
      <p:pic>
        <p:nvPicPr>
          <p:cNvPr id="10" name="Content Placeholder 3" descr="GDJ_waving_bye_bye_by_GDJ333333333333333333333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276073"/>
            <a:ext cx="1540036" cy="180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 descr="GDJ_waving_bye_bye_by_GDJ333333333333333333333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4495800"/>
            <a:ext cx="1828800" cy="180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98818" y="2675162"/>
            <a:ext cx="6517918" cy="347959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সবাইকে আন্তরিক ধন্যবাদ ।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838200" y="762000"/>
            <a:ext cx="10287000" cy="6019800"/>
          </a:xfrm>
          <a:prstGeom prst="frame">
            <a:avLst>
              <a:gd name="adj1" fmla="val 3088"/>
            </a:avLst>
          </a:prstGeom>
          <a:blipFill>
            <a:blip r:embed="rId4"/>
            <a:stretch>
              <a:fillRect/>
            </a:stretch>
          </a:blip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HANDWA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8382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3505200" cy="990600"/>
          </a:xfrm>
        </p:spPr>
        <p:txBody>
          <a:bodyPr>
            <a:noAutofit/>
          </a:bodyPr>
          <a:lstStyle/>
          <a:p>
            <a:r>
              <a:rPr sz="5400" u="wavyDbl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sz="5400" u="wavyDbl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u="wavyDbl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5" name="Picture 2" descr="C:\Documents and Settings\ADMIN\Desktop\Shamim\aids-ribbon(2)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0" y="1547190"/>
            <a:ext cx="3429000" cy="447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76400"/>
            <a:ext cx="5257800" cy="426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n-BD" sz="3600" b="1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ঃ ৮ম</a:t>
            </a:r>
            <a:endParaRPr lang="bn-BD" sz="36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36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3য় </a:t>
            </a:r>
            <a:r>
              <a:rPr lang="en-US" sz="36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স্বাস্থ্যবিজ্ঞান</a:t>
            </a:r>
            <a:r>
              <a:rPr lang="en-US" sz="36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স্বাস্থ্যসেবা</a:t>
            </a:r>
            <a:endParaRPr lang="en-US" sz="36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১-৪</a:t>
            </a:r>
          </a:p>
          <a:p>
            <a:pPr>
              <a:defRPr/>
            </a:pPr>
            <a:r>
              <a:rPr lang="bn-BD" sz="36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50</a:t>
            </a:r>
            <a:r>
              <a:rPr lang="bn-BD" sz="36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মিঃ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195513" y="304801"/>
            <a:ext cx="6872287" cy="1108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আমরা কি দেখতে পাচ্ছি ?</a:t>
            </a:r>
            <a:endParaRPr lang="en-US" sz="8000" dirty="0"/>
          </a:p>
        </p:txBody>
      </p:sp>
      <p:pic>
        <p:nvPicPr>
          <p:cNvPr id="11269" name="Content Placeholder 13" descr="aids_logo_397733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2286000"/>
            <a:ext cx="5410200" cy="389626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784726"/>
            <a:ext cx="7848599" cy="59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_39126992_aids_africa_203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191000"/>
            <a:ext cx="2743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12" descr="aids_patient_54421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57200"/>
            <a:ext cx="2743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13" descr="AidsPatient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267200"/>
            <a:ext cx="2667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3" name="Picture 15" descr="aids-patient-984747-g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60948"/>
            <a:ext cx="2590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3200" y="228600"/>
            <a:ext cx="6705600" cy="101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/>
              <a:t> </a:t>
            </a:r>
            <a:r>
              <a:rPr lang="bn-BD" sz="5400" dirty="0"/>
              <a:t> </a:t>
            </a:r>
            <a:r>
              <a:rPr lang="bn-BD" sz="6000" dirty="0"/>
              <a:t>রেট্রো ভাইরাস</a:t>
            </a:r>
            <a:endParaRPr lang="en-US" sz="8000" dirty="0"/>
          </a:p>
        </p:txBody>
      </p:sp>
      <p:pic>
        <p:nvPicPr>
          <p:cNvPr id="7171" name="Picture 7" descr="1-aids-vir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336676"/>
            <a:ext cx="3124200" cy="2625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8" descr="aids-hiv-anatom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377950"/>
            <a:ext cx="32004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11" descr="HIV-laevo-black-4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114800"/>
            <a:ext cx="31877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12" descr="aids_viru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104059"/>
            <a:ext cx="3124200" cy="251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14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hiv-ai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971800"/>
            <a:ext cx="6781800" cy="3886200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2667000" y="762001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bn-BD" sz="80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এইচআইভি ও এইডস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359430" y="457200"/>
            <a:ext cx="5334000" cy="13716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bn-BD" sz="8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115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814514" y="2295526"/>
            <a:ext cx="8320087" cy="25812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১। এইডস কি তা বলতে পারবে।</a:t>
            </a:r>
          </a:p>
          <a:p>
            <a:pPr>
              <a:defRPr/>
            </a:pPr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কি তা বলতে পারবে।</a:t>
            </a:r>
          </a:p>
          <a:p>
            <a:pPr>
              <a:defRPr/>
            </a:pPr>
            <a:r>
              <a:rPr lang="bn-BD" sz="3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৩। এইডস এর লক্ষণসমূহ বর্ণনা করতে পারবে। </a:t>
            </a:r>
          </a:p>
          <a:p>
            <a:pPr>
              <a:defRPr/>
            </a:pPr>
            <a:r>
              <a:rPr lang="bn-BD" sz="3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৪। এইডস প্রতিরোধ করা যায় কিভাবে বর্ণনা করতে পারবে।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V Shahid -16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HIV Shahid -16</Template>
  <TotalTime>234</TotalTime>
  <Words>273</Words>
  <Application>Microsoft Office PowerPoint</Application>
  <PresentationFormat>Widescreen</PresentationFormat>
  <Paragraphs>58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Schoolbook</vt:lpstr>
      <vt:lpstr>Nikosh</vt:lpstr>
      <vt:lpstr>NikoshBAN</vt:lpstr>
      <vt:lpstr>Vrinda</vt:lpstr>
      <vt:lpstr>Wingdings</vt:lpstr>
      <vt:lpstr>Wingdings 2</vt:lpstr>
      <vt:lpstr>HIV Shahid -16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Shuvo</dc:creator>
  <cp:lastModifiedBy>Masud</cp:lastModifiedBy>
  <cp:revision>48</cp:revision>
  <dcterms:created xsi:type="dcterms:W3CDTF">2011-05-26T13:56:34Z</dcterms:created>
  <dcterms:modified xsi:type="dcterms:W3CDTF">2020-07-13T15:18:48Z</dcterms:modified>
</cp:coreProperties>
</file>