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6" r:id="rId12"/>
    <p:sldId id="265" r:id="rId13"/>
    <p:sldId id="267" r:id="rId14"/>
    <p:sldId id="268" r:id="rId15"/>
    <p:sldId id="273" r:id="rId16"/>
    <p:sldId id="269" r:id="rId17"/>
    <p:sldId id="270" r:id="rId18"/>
    <p:sldId id="271" r:id="rId19"/>
    <p:sldId id="274" r:id="rId20"/>
    <p:sldId id="27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3E22-0A81-428E-8C25-3432D435F5A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50E2-916A-4A4B-B343-5E2FA946A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D50E2-916A-4A4B-B343-5E2FA946A6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823A-D88C-4231-9D48-8E6F4652910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9123-4D1D-4551-B9CD-326DA7BA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9929" y="110428"/>
            <a:ext cx="12082071" cy="6747572"/>
            <a:chOff x="0" y="0"/>
            <a:chExt cx="12082071" cy="6747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057" y="0"/>
              <a:ext cx="3798133" cy="28651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1" y="0"/>
              <a:ext cx="4074983" cy="28651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139" y="3882452"/>
              <a:ext cx="4201932" cy="28651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82452"/>
              <a:ext cx="4074983" cy="28651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06" y="3882452"/>
              <a:ext cx="3798133" cy="28651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189" y="8494"/>
              <a:ext cx="4276881" cy="286512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" y="2865120"/>
            <a:ext cx="12083244" cy="1119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951" y="2856626"/>
            <a:ext cx="1001448" cy="11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0.01736 L -1.00964 0.00139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5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75" y="149902"/>
            <a:ext cx="10897849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7" y="1901243"/>
            <a:ext cx="5571891" cy="403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/>
          <a:stretch/>
        </p:blipFill>
        <p:spPr>
          <a:xfrm>
            <a:off x="6310859" y="1966467"/>
            <a:ext cx="5266543" cy="3969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674" y="1193357"/>
            <a:ext cx="10897849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74" y="6152261"/>
            <a:ext cx="5448924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0859" y="6152261"/>
            <a:ext cx="5411449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4685" r="9213" b="1513"/>
          <a:stretch/>
        </p:blipFill>
        <p:spPr>
          <a:xfrm>
            <a:off x="948854" y="449706"/>
            <a:ext cx="4833602" cy="40773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695" y="5231567"/>
            <a:ext cx="4916774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9"/>
          <a:stretch/>
        </p:blipFill>
        <p:spPr>
          <a:xfrm>
            <a:off x="6495045" y="539647"/>
            <a:ext cx="5259459" cy="39574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32447" y="5231567"/>
            <a:ext cx="4916774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704" y="224852"/>
            <a:ext cx="10700821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/>
          <a:stretch/>
        </p:blipFill>
        <p:spPr>
          <a:xfrm>
            <a:off x="691704" y="1402042"/>
            <a:ext cx="4946961" cy="363991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63" y="1402042"/>
            <a:ext cx="4552560" cy="363991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1704" y="5527265"/>
            <a:ext cx="4946961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0063" y="5527265"/>
            <a:ext cx="4552561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মাতৃত্ব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675" y="4871804"/>
            <a:ext cx="4946754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r="12662"/>
          <a:stretch/>
        </p:blipFill>
        <p:spPr>
          <a:xfrm>
            <a:off x="6340839" y="580280"/>
            <a:ext cx="4362138" cy="3715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6263" y="5021705"/>
            <a:ext cx="619093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0" y="430379"/>
            <a:ext cx="5315769" cy="37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5" y="194872"/>
            <a:ext cx="11092721" cy="76944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709" r="10594" b="21620"/>
          <a:stretch/>
        </p:blipFill>
        <p:spPr>
          <a:xfrm>
            <a:off x="8611332" y="1600986"/>
            <a:ext cx="3182205" cy="36616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23941"/>
          <a:stretch/>
        </p:blipFill>
        <p:spPr>
          <a:xfrm>
            <a:off x="500458" y="1663907"/>
            <a:ext cx="3899964" cy="35410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8548"/>
          <a:stretch/>
        </p:blipFill>
        <p:spPr>
          <a:xfrm>
            <a:off x="4931764" y="1600986"/>
            <a:ext cx="3470514" cy="36616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694" y="5477985"/>
            <a:ext cx="11092721" cy="120032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গর্ভাবস্থায়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রক্তক্ষরণ,শরীরে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ঝাপসা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খিচুনি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গর্ভপাত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7521" y="954655"/>
            <a:ext cx="4624757" cy="64633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083" y="220106"/>
            <a:ext cx="10538086" cy="1015663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80" y="5762857"/>
            <a:ext cx="10538086" cy="769441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4" y="1315309"/>
            <a:ext cx="5351490" cy="432400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233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29" y="4452079"/>
            <a:ext cx="4635051" cy="2062103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শিক্ষাগত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গর্ভধারন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7"/>
          <a:stretch/>
        </p:blipFill>
        <p:spPr>
          <a:xfrm>
            <a:off x="330129" y="195052"/>
            <a:ext cx="4800116" cy="37858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16271" b="7995"/>
          <a:stretch/>
        </p:blipFill>
        <p:spPr>
          <a:xfrm>
            <a:off x="6657351" y="195052"/>
            <a:ext cx="4553574" cy="38578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20722" y="4205857"/>
            <a:ext cx="4826832" cy="2062103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435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22534"/>
          <a:stretch/>
        </p:blipFill>
        <p:spPr>
          <a:xfrm>
            <a:off x="416478" y="755494"/>
            <a:ext cx="3765778" cy="37103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4814" y="4787285"/>
            <a:ext cx="11317573" cy="1815882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ভোগে।পুরো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খাবার,ঔষধপত্র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04" y="709502"/>
            <a:ext cx="4013600" cy="373589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88" y="704538"/>
            <a:ext cx="2783073" cy="3690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9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692" y="224853"/>
            <a:ext cx="7540053" cy="92333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2" y="1535288"/>
            <a:ext cx="4384007" cy="3441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15" y="1562437"/>
            <a:ext cx="4430841" cy="3399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626" y="5411449"/>
            <a:ext cx="5013594" cy="132343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1703" y="5262466"/>
            <a:ext cx="5013594" cy="156966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274" y="601106"/>
            <a:ext cx="9983449" cy="1015663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৭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272" y="5317105"/>
            <a:ext cx="9983449" cy="1323439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79" y="1746775"/>
            <a:ext cx="4074437" cy="33651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10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1.jpg"/>
          <p:cNvPicPr>
            <a:picLocks noChangeAspect="1"/>
          </p:cNvPicPr>
          <p:nvPr/>
        </p:nvPicPr>
        <p:blipFill>
          <a:blip r:embed="rId2"/>
          <a:srcRect l="10115" t="1641" r="6369" b="15282"/>
          <a:stretch>
            <a:fillRect/>
          </a:stretch>
        </p:blipFill>
        <p:spPr>
          <a:xfrm>
            <a:off x="8101610" y="1376447"/>
            <a:ext cx="3449631" cy="4345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53AC-C165-49C5-9309-703FE9703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420" y="1376446"/>
            <a:ext cx="5685762" cy="42709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sz="484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4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49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849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49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849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49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49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909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909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2909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-018165139333</a:t>
            </a:r>
          </a:p>
          <a:p>
            <a:pPr lvl="0"/>
            <a:r>
              <a:rPr lang="en-US" sz="2909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2909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islamnazrul5032@gmail.com</a:t>
            </a:r>
          </a:p>
        </p:txBody>
      </p:sp>
    </p:spTree>
    <p:extLst>
      <p:ext uri="{BB962C8B-B14F-4D97-AF65-F5344CB8AC3E}">
        <p14:creationId xmlns:p14="http://schemas.microsoft.com/office/powerpoint/2010/main" val="4240846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474689" y="1130509"/>
            <a:ext cx="3044825" cy="1123712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11725" r="18470"/>
          <a:stretch/>
        </p:blipFill>
        <p:spPr>
          <a:xfrm rot="5400000">
            <a:off x="8703684" y="530257"/>
            <a:ext cx="2920173" cy="26091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657" y="501144"/>
            <a:ext cx="3996954" cy="222809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04144" y="4422099"/>
            <a:ext cx="9099029" cy="132343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155114"/>
            <a:ext cx="10822898" cy="642693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5801193"/>
            <a:ext cx="11287593" cy="916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2590" y="2038663"/>
            <a:ext cx="4167266" cy="33877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97262"/>
              </a:avLst>
            </a:prstTxWarp>
            <a:spAutoFit/>
          </a:bodyPr>
          <a:lstStyle/>
          <a:p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নিরোগ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949" y="2218543"/>
            <a:ext cx="7944786" cy="406265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27000"/>
                  <a:lumMod val="65000"/>
                  <a:lumOff val="3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957" y="509666"/>
            <a:ext cx="8109679" cy="11079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3575" y="739766"/>
            <a:ext cx="7510072" cy="830997"/>
          </a:xfrm>
          <a:prstGeom prst="rect">
            <a:avLst/>
          </a:prstGeom>
          <a:pattFill prst="trellis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/>
          <a:stretch/>
        </p:blipFill>
        <p:spPr>
          <a:xfrm>
            <a:off x="6820525" y="2178411"/>
            <a:ext cx="4152276" cy="41956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7110" r="9270" b="7460"/>
          <a:stretch/>
        </p:blipFill>
        <p:spPr>
          <a:xfrm>
            <a:off x="1154243" y="2156588"/>
            <a:ext cx="5081229" cy="42292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62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865" y="254833"/>
            <a:ext cx="4564506" cy="11079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686" y="4564894"/>
            <a:ext cx="11242623" cy="1754326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১ ও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52" y="1506818"/>
            <a:ext cx="4558997" cy="2735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68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427" y="944131"/>
            <a:ext cx="2486869" cy="830997"/>
          </a:xfrm>
          <a:prstGeom prst="rect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476" y="3072983"/>
            <a:ext cx="8392993" cy="21236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06" y="4852747"/>
            <a:ext cx="11617377" cy="1323439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জন্মদানের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6390"/>
          <a:stretch/>
        </p:blipFill>
        <p:spPr>
          <a:xfrm>
            <a:off x="3627619" y="612797"/>
            <a:ext cx="4841823" cy="36743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42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134" y="359763"/>
            <a:ext cx="8919148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 ৩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350" y="5576341"/>
            <a:ext cx="924893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3" y="1676206"/>
            <a:ext cx="3646046" cy="37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2" t="13124" r="29033"/>
          <a:stretch/>
        </p:blipFill>
        <p:spPr>
          <a:xfrm>
            <a:off x="7762815" y="1113867"/>
            <a:ext cx="2883850" cy="238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5" y="1213853"/>
            <a:ext cx="3343502" cy="2188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715" y="72738"/>
            <a:ext cx="11317574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15" y="3789808"/>
            <a:ext cx="2775270" cy="291079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021705" y="2308485"/>
            <a:ext cx="2083633" cy="509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983184" y="5245205"/>
            <a:ext cx="2083633" cy="509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8897" y="5057829"/>
            <a:ext cx="1387045" cy="509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0804955" y="2262449"/>
            <a:ext cx="1387045" cy="509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40" y="3620549"/>
            <a:ext cx="2141095" cy="28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337</Words>
  <Application>Microsoft Office PowerPoint</Application>
  <PresentationFormat>Widescreen</PresentationFormat>
  <Paragraphs>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AC-Y</dc:creator>
  <cp:lastModifiedBy>Masud</cp:lastModifiedBy>
  <cp:revision>157</cp:revision>
  <dcterms:created xsi:type="dcterms:W3CDTF">2017-02-20T16:03:37Z</dcterms:created>
  <dcterms:modified xsi:type="dcterms:W3CDTF">2020-07-13T15:46:06Z</dcterms:modified>
</cp:coreProperties>
</file>