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8288000" cy="100584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98" y="42"/>
      </p:cViewPr>
      <p:guideLst>
        <p:guide orient="horz" pos="3168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D1000-6348-4E3E-8426-E09E72F2948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77CFD7D-C0FA-496B-B7E2-B079440B3CD7}">
      <dgm:prSet custT="1"/>
      <dgm:spPr/>
      <dgm:t>
        <a:bodyPr/>
        <a:lstStyle/>
        <a:p>
          <a:pPr rtl="0"/>
          <a:r>
            <a:rPr lang="en-US" sz="4800" dirty="0" err="1"/>
            <a:t>শিক্ষক</a:t>
          </a:r>
          <a:r>
            <a:rPr lang="en-US" sz="4800" dirty="0"/>
            <a:t> </a:t>
          </a:r>
          <a:r>
            <a:rPr lang="en-US" sz="4800" dirty="0" err="1"/>
            <a:t>পরিচিতি</a:t>
          </a:r>
          <a:r>
            <a:rPr lang="en-US" sz="4800" dirty="0"/>
            <a:t> </a:t>
          </a:r>
        </a:p>
      </dgm:t>
    </dgm:pt>
    <dgm:pt modelId="{D7B7D470-D7E6-4188-BB29-69836E4185DF}" type="parTrans" cxnId="{2394FF17-F6A2-4223-9073-799EA6B8E188}">
      <dgm:prSet/>
      <dgm:spPr/>
      <dgm:t>
        <a:bodyPr/>
        <a:lstStyle/>
        <a:p>
          <a:endParaRPr lang="en-US" sz="4800"/>
        </a:p>
      </dgm:t>
    </dgm:pt>
    <dgm:pt modelId="{DA84CC34-3334-4EFE-AF3F-63CB6119F1E0}" type="sibTrans" cxnId="{2394FF17-F6A2-4223-9073-799EA6B8E188}">
      <dgm:prSet/>
      <dgm:spPr/>
      <dgm:t>
        <a:bodyPr/>
        <a:lstStyle/>
        <a:p>
          <a:endParaRPr lang="en-US" sz="4800"/>
        </a:p>
      </dgm:t>
    </dgm:pt>
    <dgm:pt modelId="{8AA6BA8C-F6A9-4BF8-B13E-D359864C9195}" type="pres">
      <dgm:prSet presAssocID="{E04D1000-6348-4E3E-8426-E09E72F2948A}" presName="linear" presStyleCnt="0">
        <dgm:presLayoutVars>
          <dgm:animLvl val="lvl"/>
          <dgm:resizeHandles val="exact"/>
        </dgm:presLayoutVars>
      </dgm:prSet>
      <dgm:spPr/>
    </dgm:pt>
    <dgm:pt modelId="{507924F2-F466-4CDA-A4DE-DFDC915B742C}" type="pres">
      <dgm:prSet presAssocID="{777CFD7D-C0FA-496B-B7E2-B079440B3CD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394FF17-F6A2-4223-9073-799EA6B8E188}" srcId="{E04D1000-6348-4E3E-8426-E09E72F2948A}" destId="{777CFD7D-C0FA-496B-B7E2-B079440B3CD7}" srcOrd="0" destOrd="0" parTransId="{D7B7D470-D7E6-4188-BB29-69836E4185DF}" sibTransId="{DA84CC34-3334-4EFE-AF3F-63CB6119F1E0}"/>
    <dgm:cxn modelId="{F8DFB524-8879-4062-B6B5-FC015E833363}" type="presOf" srcId="{777CFD7D-C0FA-496B-B7E2-B079440B3CD7}" destId="{507924F2-F466-4CDA-A4DE-DFDC915B742C}" srcOrd="0" destOrd="0" presId="urn:microsoft.com/office/officeart/2005/8/layout/vList2"/>
    <dgm:cxn modelId="{27623327-102D-4A14-8583-F8D5FF461F97}" type="presOf" srcId="{E04D1000-6348-4E3E-8426-E09E72F2948A}" destId="{8AA6BA8C-F6A9-4BF8-B13E-D359864C9195}" srcOrd="0" destOrd="0" presId="urn:microsoft.com/office/officeart/2005/8/layout/vList2"/>
    <dgm:cxn modelId="{910AC938-678C-4B38-A20D-DE1E7725E062}" type="presParOf" srcId="{8AA6BA8C-F6A9-4BF8-B13E-D359864C9195}" destId="{507924F2-F466-4CDA-A4DE-DFDC915B74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33866-7D95-4A28-983D-F18997B1CCA3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1EC01C-4BC0-467D-AC93-5FB56BDF43E9}">
      <dgm:prSet/>
      <dgm:spPr/>
      <dgm:t>
        <a:bodyPr/>
        <a:lstStyle/>
        <a:p>
          <a:pPr rtl="0"/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১০.১.১- বাসস্থানে প্রযুক্তির ব্যবহার বর্ণনা করতে পারবে।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9B45B-739C-4859-B8A7-3284E422AF72}" type="parTrans" cxnId="{0496EA8D-5D92-4E3A-9106-8A56DEB46D6C}">
      <dgm:prSet/>
      <dgm:spPr/>
      <dgm:t>
        <a:bodyPr/>
        <a:lstStyle/>
        <a:p>
          <a:endParaRPr lang="en-US"/>
        </a:p>
      </dgm:t>
    </dgm:pt>
    <dgm:pt modelId="{BFEDA304-468E-4373-9F2E-BF3F862214B8}" type="sibTrans" cxnId="{0496EA8D-5D92-4E3A-9106-8A56DEB46D6C}">
      <dgm:prSet/>
      <dgm:spPr/>
      <dgm:t>
        <a:bodyPr/>
        <a:lstStyle/>
        <a:p>
          <a:endParaRPr lang="en-US"/>
        </a:p>
      </dgm:t>
    </dgm:pt>
    <dgm:pt modelId="{B93572E3-8718-47A2-AE71-6C5888E13426}">
      <dgm:prSet/>
      <dgm:spPr/>
      <dgm:t>
        <a:bodyPr/>
        <a:lstStyle/>
        <a:p>
          <a:pPr rtl="0"/>
          <a:r>
            <a:rPr lang="as-IN" dirty="0">
              <a:latin typeface="NikoshBAN" panose="02000000000000000000" pitchFamily="2" charset="0"/>
              <a:cs typeface="NikoshBAN" panose="02000000000000000000" pitchFamily="2" charset="0"/>
            </a:rPr>
            <a:t>১০.১.৩- খেলাধুলায় প্রযুক্তির ব্যবহার বর্ণনা করতে পারবে।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E43067-A216-4A49-B3ED-6F64409624C2}" type="parTrans" cxnId="{7C660CB7-725F-4A00-B55A-AB7B328A2694}">
      <dgm:prSet/>
      <dgm:spPr/>
      <dgm:t>
        <a:bodyPr/>
        <a:lstStyle/>
        <a:p>
          <a:endParaRPr lang="en-US"/>
        </a:p>
      </dgm:t>
    </dgm:pt>
    <dgm:pt modelId="{1EB66A59-32C2-456C-849C-A5F7AF98A58C}" type="sibTrans" cxnId="{7C660CB7-725F-4A00-B55A-AB7B328A2694}">
      <dgm:prSet/>
      <dgm:spPr/>
      <dgm:t>
        <a:bodyPr/>
        <a:lstStyle/>
        <a:p>
          <a:endParaRPr lang="en-US"/>
        </a:p>
      </dgm:t>
    </dgm:pt>
    <dgm:pt modelId="{A3B64B08-DF6E-44E5-83A9-DDEDE1657A0F}" type="pres">
      <dgm:prSet presAssocID="{B2633866-7D95-4A28-983D-F18997B1C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46BED60-5699-471C-B24A-40C8800D5E62}" type="pres">
      <dgm:prSet presAssocID="{C91EC01C-4BC0-467D-AC93-5FB56BDF43E9}" presName="horFlow" presStyleCnt="0"/>
      <dgm:spPr/>
    </dgm:pt>
    <dgm:pt modelId="{BC881A0E-06D9-4A77-9EBB-11FBE16C393B}" type="pres">
      <dgm:prSet presAssocID="{C91EC01C-4BC0-467D-AC93-5FB56BDF43E9}" presName="bigChev" presStyleLbl="node1" presStyleIdx="0" presStyleCnt="2" custScaleX="718362" custScaleY="175090"/>
      <dgm:spPr/>
    </dgm:pt>
    <dgm:pt modelId="{B70BCC96-A859-4CF8-9705-562979596FA8}" type="pres">
      <dgm:prSet presAssocID="{C91EC01C-4BC0-467D-AC93-5FB56BDF43E9}" presName="vSp" presStyleCnt="0"/>
      <dgm:spPr/>
    </dgm:pt>
    <dgm:pt modelId="{7F8DD305-981E-471E-BA53-2216FA0EEBD4}" type="pres">
      <dgm:prSet presAssocID="{B93572E3-8718-47A2-AE71-6C5888E13426}" presName="horFlow" presStyleCnt="0"/>
      <dgm:spPr/>
    </dgm:pt>
    <dgm:pt modelId="{9E0EE670-2930-431C-8A3E-4C1C1E667F9F}" type="pres">
      <dgm:prSet presAssocID="{B93572E3-8718-47A2-AE71-6C5888E13426}" presName="bigChev" presStyleLbl="node1" presStyleIdx="1" presStyleCnt="2" custScaleX="718596"/>
      <dgm:spPr/>
    </dgm:pt>
  </dgm:ptLst>
  <dgm:cxnLst>
    <dgm:cxn modelId="{1262F614-3FC9-4458-81F9-481C3B2DA23A}" type="presOf" srcId="{B93572E3-8718-47A2-AE71-6C5888E13426}" destId="{9E0EE670-2930-431C-8A3E-4C1C1E667F9F}" srcOrd="0" destOrd="0" presId="urn:microsoft.com/office/officeart/2005/8/layout/lProcess3"/>
    <dgm:cxn modelId="{0A69662F-BDAD-4983-8D87-75285200AE51}" type="presOf" srcId="{C91EC01C-4BC0-467D-AC93-5FB56BDF43E9}" destId="{BC881A0E-06D9-4A77-9EBB-11FBE16C393B}" srcOrd="0" destOrd="0" presId="urn:microsoft.com/office/officeart/2005/8/layout/lProcess3"/>
    <dgm:cxn modelId="{67B01F84-3AB9-42BF-AB14-A78E23AF1F04}" type="presOf" srcId="{B2633866-7D95-4A28-983D-F18997B1CCA3}" destId="{A3B64B08-DF6E-44E5-83A9-DDEDE1657A0F}" srcOrd="0" destOrd="0" presId="urn:microsoft.com/office/officeart/2005/8/layout/lProcess3"/>
    <dgm:cxn modelId="{0496EA8D-5D92-4E3A-9106-8A56DEB46D6C}" srcId="{B2633866-7D95-4A28-983D-F18997B1CCA3}" destId="{C91EC01C-4BC0-467D-AC93-5FB56BDF43E9}" srcOrd="0" destOrd="0" parTransId="{DA89B45B-739C-4859-B8A7-3284E422AF72}" sibTransId="{BFEDA304-468E-4373-9F2E-BF3F862214B8}"/>
    <dgm:cxn modelId="{7C660CB7-725F-4A00-B55A-AB7B328A2694}" srcId="{B2633866-7D95-4A28-983D-F18997B1CCA3}" destId="{B93572E3-8718-47A2-AE71-6C5888E13426}" srcOrd="1" destOrd="0" parTransId="{90E43067-A216-4A49-B3ED-6F64409624C2}" sibTransId="{1EB66A59-32C2-456C-849C-A5F7AF98A58C}"/>
    <dgm:cxn modelId="{DC4F4A76-D060-4E3B-A5E2-996256E29157}" type="presParOf" srcId="{A3B64B08-DF6E-44E5-83A9-DDEDE1657A0F}" destId="{F46BED60-5699-471C-B24A-40C8800D5E62}" srcOrd="0" destOrd="0" presId="urn:microsoft.com/office/officeart/2005/8/layout/lProcess3"/>
    <dgm:cxn modelId="{FC56F3A4-D757-48C3-96AD-773F6A8AB4A9}" type="presParOf" srcId="{F46BED60-5699-471C-B24A-40C8800D5E62}" destId="{BC881A0E-06D9-4A77-9EBB-11FBE16C393B}" srcOrd="0" destOrd="0" presId="urn:microsoft.com/office/officeart/2005/8/layout/lProcess3"/>
    <dgm:cxn modelId="{66315869-BD3D-4190-8860-BC2B56456412}" type="presParOf" srcId="{A3B64B08-DF6E-44E5-83A9-DDEDE1657A0F}" destId="{B70BCC96-A859-4CF8-9705-562979596FA8}" srcOrd="1" destOrd="0" presId="urn:microsoft.com/office/officeart/2005/8/layout/lProcess3"/>
    <dgm:cxn modelId="{FF39783D-C536-4BE3-909C-9DF55FE87C11}" type="presParOf" srcId="{A3B64B08-DF6E-44E5-83A9-DDEDE1657A0F}" destId="{7F8DD305-981E-471E-BA53-2216FA0EEBD4}" srcOrd="2" destOrd="0" presId="urn:microsoft.com/office/officeart/2005/8/layout/lProcess3"/>
    <dgm:cxn modelId="{A31C9900-32BC-427A-9B43-CD6C33E5AC2A}" type="presParOf" srcId="{7F8DD305-981E-471E-BA53-2216FA0EEBD4}" destId="{9E0EE670-2930-431C-8A3E-4C1C1E667F9F}" srcOrd="0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40B1CF-ACF8-4CDF-BFDC-AC8C64453B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688D5-C2AE-48E6-A8DD-98B956E7DB2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err="1">
              <a:latin typeface="NikoshBAN" pitchFamily="2" charset="0"/>
              <a:cs typeface="NikoshBAN" pitchFamily="2" charset="0"/>
            </a:rPr>
            <a:t>পরিকল্পিত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কাজ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3412B72-285D-4E9E-BAA0-3699303482AB}" type="parTrans" cxnId="{7B111BB5-674F-49FE-B0C2-74D67A8572C7}">
      <dgm:prSet/>
      <dgm:spPr/>
      <dgm:t>
        <a:bodyPr/>
        <a:lstStyle/>
        <a:p>
          <a:endParaRPr lang="en-US"/>
        </a:p>
      </dgm:t>
    </dgm:pt>
    <dgm:pt modelId="{B0A9D0B6-5F46-4442-9AFF-850570996CF6}" type="sibTrans" cxnId="{7B111BB5-674F-49FE-B0C2-74D67A8572C7}">
      <dgm:prSet/>
      <dgm:spPr/>
      <dgm:t>
        <a:bodyPr/>
        <a:lstStyle/>
        <a:p>
          <a:endParaRPr lang="en-US"/>
        </a:p>
      </dgm:t>
    </dgm:pt>
    <dgm:pt modelId="{BF2410BB-0B2A-4C49-9FEE-523E79916BC0}" type="pres">
      <dgm:prSet presAssocID="{B940B1CF-ACF8-4CDF-BFDC-AC8C64453BB0}" presName="linear" presStyleCnt="0">
        <dgm:presLayoutVars>
          <dgm:animLvl val="lvl"/>
          <dgm:resizeHandles val="exact"/>
        </dgm:presLayoutVars>
      </dgm:prSet>
      <dgm:spPr/>
    </dgm:pt>
    <dgm:pt modelId="{DF4FA140-8ACC-47CD-A675-E25E7F519142}" type="pres">
      <dgm:prSet presAssocID="{514688D5-C2AE-48E6-A8DD-98B956E7DB2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9A4362F-A031-45B3-956A-B44571E599C0}" type="presOf" srcId="{B940B1CF-ACF8-4CDF-BFDC-AC8C64453BB0}" destId="{BF2410BB-0B2A-4C49-9FEE-523E79916BC0}" srcOrd="0" destOrd="0" presId="urn:microsoft.com/office/officeart/2005/8/layout/vList2"/>
    <dgm:cxn modelId="{A9288E6E-4DD1-465F-AF39-D1425B5AE1BC}" type="presOf" srcId="{514688D5-C2AE-48E6-A8DD-98B956E7DB22}" destId="{DF4FA140-8ACC-47CD-A675-E25E7F519142}" srcOrd="0" destOrd="0" presId="urn:microsoft.com/office/officeart/2005/8/layout/vList2"/>
    <dgm:cxn modelId="{7B111BB5-674F-49FE-B0C2-74D67A8572C7}" srcId="{B940B1CF-ACF8-4CDF-BFDC-AC8C64453BB0}" destId="{514688D5-C2AE-48E6-A8DD-98B956E7DB22}" srcOrd="0" destOrd="0" parTransId="{B3412B72-285D-4E9E-BAA0-3699303482AB}" sibTransId="{B0A9D0B6-5F46-4442-9AFF-850570996CF6}"/>
    <dgm:cxn modelId="{28EA7C9B-7C8E-4967-807A-08E8C9EAE7EC}" type="presParOf" srcId="{BF2410BB-0B2A-4C49-9FEE-523E79916BC0}" destId="{DF4FA140-8ACC-47CD-A675-E25E7F519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924F2-F466-4CDA-A4DE-DFDC915B742C}">
      <dsp:nvSpPr>
        <dsp:cNvPr id="0" name=""/>
        <dsp:cNvSpPr/>
      </dsp:nvSpPr>
      <dsp:spPr>
        <a:xfrm>
          <a:off x="0" y="366"/>
          <a:ext cx="4953000" cy="10149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/>
            <a:t>শিক্ষক</a:t>
          </a:r>
          <a:r>
            <a:rPr lang="en-US" sz="4800" kern="1200" dirty="0"/>
            <a:t> </a:t>
          </a:r>
          <a:r>
            <a:rPr lang="en-US" sz="4800" kern="1200" dirty="0" err="1"/>
            <a:t>পরিচিতি</a:t>
          </a:r>
          <a:r>
            <a:rPr lang="en-US" sz="4800" kern="1200" dirty="0"/>
            <a:t> </a:t>
          </a:r>
        </a:p>
      </dsp:txBody>
      <dsp:txXfrm>
        <a:off x="49545" y="49911"/>
        <a:ext cx="4853910" cy="915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81A0E-06D9-4A77-9EBB-11FBE16C393B}">
      <dsp:nvSpPr>
        <dsp:cNvPr id="0" name=""/>
        <dsp:cNvSpPr/>
      </dsp:nvSpPr>
      <dsp:spPr>
        <a:xfrm>
          <a:off x="4" y="457202"/>
          <a:ext cx="13254473" cy="12922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900" kern="1200" dirty="0">
              <a:latin typeface="NikoshBAN" panose="02000000000000000000" pitchFamily="2" charset="0"/>
              <a:cs typeface="NikoshBAN" panose="02000000000000000000" pitchFamily="2" charset="0"/>
            </a:rPr>
            <a:t>১০.১.১- বাসস্থানে প্রযুক্তির ব্যবহার বর্ণনা করতে পারবে।</a:t>
          </a:r>
          <a:endParaRPr lang="en-US" sz="4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120" y="457202"/>
        <a:ext cx="11962242" cy="1292231"/>
      </dsp:txXfrm>
    </dsp:sp>
    <dsp:sp modelId="{9E0EE670-2930-431C-8A3E-4C1C1E667F9F}">
      <dsp:nvSpPr>
        <dsp:cNvPr id="0" name=""/>
        <dsp:cNvSpPr/>
      </dsp:nvSpPr>
      <dsp:spPr>
        <a:xfrm>
          <a:off x="4" y="1852759"/>
          <a:ext cx="13258790" cy="738038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900" kern="1200" dirty="0">
              <a:latin typeface="NikoshBAN" panose="02000000000000000000" pitchFamily="2" charset="0"/>
              <a:cs typeface="NikoshBAN" panose="02000000000000000000" pitchFamily="2" charset="0"/>
            </a:rPr>
            <a:t>১০.১.৩- খেলাধুলায় প্রযুক্তির ব্যবহার বর্ণনা করতে পারবে।</a:t>
          </a:r>
          <a:endParaRPr lang="en-US" sz="4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023" y="1852759"/>
        <a:ext cx="12520752" cy="738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FA140-8ACC-47CD-A675-E25E7F519142}">
      <dsp:nvSpPr>
        <dsp:cNvPr id="0" name=""/>
        <dsp:cNvSpPr/>
      </dsp:nvSpPr>
      <dsp:spPr>
        <a:xfrm>
          <a:off x="0" y="6472"/>
          <a:ext cx="5334000" cy="151105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b="1" kern="1200" dirty="0" err="1">
              <a:latin typeface="NikoshBAN" pitchFamily="2" charset="0"/>
              <a:cs typeface="NikoshBAN" pitchFamily="2" charset="0"/>
            </a:rPr>
            <a:t>পরিকল্পিত</a:t>
          </a:r>
          <a:r>
            <a:rPr lang="en-US" sz="63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>
              <a:latin typeface="NikoshBAN" pitchFamily="2" charset="0"/>
              <a:cs typeface="NikoshBAN" pitchFamily="2" charset="0"/>
            </a:rPr>
            <a:t>কাজ</a:t>
          </a:r>
          <a:endParaRPr lang="en-US" sz="6300" b="1" kern="1200" dirty="0">
            <a:latin typeface="NikoshBAN" pitchFamily="2" charset="0"/>
            <a:cs typeface="NikoshBAN" pitchFamily="2" charset="0"/>
          </a:endParaRPr>
        </a:p>
      </dsp:txBody>
      <dsp:txXfrm>
        <a:off x="73764" y="80236"/>
        <a:ext cx="5186472" cy="136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24626"/>
            <a:ext cx="1554480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99760"/>
            <a:ext cx="1280160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2805"/>
            <a:ext cx="411480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2805"/>
            <a:ext cx="1203960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463454"/>
            <a:ext cx="15544800" cy="199771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263182"/>
            <a:ext cx="15544800" cy="220027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46962"/>
            <a:ext cx="8077200" cy="663807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346962"/>
            <a:ext cx="8077200" cy="663807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51499"/>
            <a:ext cx="8080376" cy="9383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189816"/>
            <a:ext cx="8080376" cy="579522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251499"/>
            <a:ext cx="8083551" cy="9383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189816"/>
            <a:ext cx="8083551" cy="579522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0474"/>
            <a:ext cx="6016627" cy="170434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400476"/>
            <a:ext cx="10223500" cy="858456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04816"/>
            <a:ext cx="6016627" cy="688022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040882"/>
            <a:ext cx="10972800" cy="83121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98736"/>
            <a:ext cx="10972800" cy="603504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872098"/>
            <a:ext cx="10972800" cy="118046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02803"/>
            <a:ext cx="16459200" cy="16764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46962"/>
            <a:ext cx="16459200" cy="6638079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322649"/>
            <a:ext cx="4267200" cy="535516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322649"/>
            <a:ext cx="5791200" cy="535516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322649"/>
            <a:ext cx="4267200" cy="535516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7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hyperlink" Target="https://drive.google.com/file/d/16aEWBUxDaBpVgec99Wu4JYMxNVPix9Vt/view?usp=shar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8A74C3A-7938-4FC7-BE50-8B4006527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0" y="92964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BF896C-5BE6-4974-829A-855C4355E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5" y="0"/>
            <a:ext cx="18293316" cy="10119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"/>
    </mc:Choice>
    <mc:Fallback xmlns="">
      <p:transition spd="slow" advTm="5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41432E5-1BCA-4E27-AD49-102613657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1" y="2078674"/>
            <a:ext cx="2955841" cy="29558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DFD555-E878-4F06-8AE5-D0442F440C90}"/>
              </a:ext>
            </a:extLst>
          </p:cNvPr>
          <p:cNvSpPr txBox="1"/>
          <p:nvPr/>
        </p:nvSpPr>
        <p:spPr>
          <a:xfrm>
            <a:off x="838198" y="5164236"/>
            <a:ext cx="1727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ইস্ত্রি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08F4D0-812C-4DD4-B9C6-A2581562F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91" y="2078674"/>
            <a:ext cx="2774749" cy="29558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7E994A-2736-4055-9F20-06CA8E6CF47B}"/>
              </a:ext>
            </a:extLst>
          </p:cNvPr>
          <p:cNvSpPr txBox="1"/>
          <p:nvPr/>
        </p:nvSpPr>
        <p:spPr>
          <a:xfrm>
            <a:off x="3458865" y="5340042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C919D6-9278-4000-8C37-2ACA3B125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15" y="2149914"/>
            <a:ext cx="2586611" cy="28899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4D2AF5-4149-4DCE-B4C8-994C9E8D920D}"/>
              </a:ext>
            </a:extLst>
          </p:cNvPr>
          <p:cNvSpPr txBox="1"/>
          <p:nvPr/>
        </p:nvSpPr>
        <p:spPr>
          <a:xfrm>
            <a:off x="7276241" y="5256568"/>
            <a:ext cx="293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DD5A91-6D0C-4D14-8748-9D9D60509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57" y="2078674"/>
            <a:ext cx="3228598" cy="29505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C4F02B-B072-44F7-8B5E-3FC6B376F17C}"/>
              </a:ext>
            </a:extLst>
          </p:cNvPr>
          <p:cNvSpPr txBox="1"/>
          <p:nvPr/>
        </p:nvSpPr>
        <p:spPr>
          <a:xfrm>
            <a:off x="11035105" y="5181600"/>
            <a:ext cx="2418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CD7B63-8909-48A4-8A07-A5AB6B5DD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685" y="2078674"/>
            <a:ext cx="3035355" cy="29505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E145A6-A4B7-44B4-A333-1F903206C5EF}"/>
              </a:ext>
            </a:extLst>
          </p:cNvPr>
          <p:cNvSpPr txBox="1"/>
          <p:nvPr/>
        </p:nvSpPr>
        <p:spPr>
          <a:xfrm>
            <a:off x="15163800" y="5181600"/>
            <a:ext cx="153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BEECE9-C49E-4F43-B3DA-9830EF085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09212"/>
            <a:ext cx="2768603" cy="28140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36ACD2-0356-475F-BAAE-A3B9D865E2E1}"/>
              </a:ext>
            </a:extLst>
          </p:cNvPr>
          <p:cNvSpPr txBox="1"/>
          <p:nvPr/>
        </p:nvSpPr>
        <p:spPr>
          <a:xfrm>
            <a:off x="386253" y="8969514"/>
            <a:ext cx="25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ফোন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8CDADC-5729-43C0-B64A-AB5E37273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19800"/>
            <a:ext cx="2976265" cy="27556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5642B0-014D-423D-A596-E8F460809427}"/>
              </a:ext>
            </a:extLst>
          </p:cNvPr>
          <p:cNvSpPr txBox="1"/>
          <p:nvPr/>
        </p:nvSpPr>
        <p:spPr>
          <a:xfrm>
            <a:off x="4274894" y="8875187"/>
            <a:ext cx="187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Callout: Down Arrow 27">
            <a:extLst>
              <a:ext uri="{FF2B5EF4-FFF2-40B4-BE49-F238E27FC236}">
                <a16:creationId xmlns:a16="http://schemas.microsoft.com/office/drawing/2014/main" id="{C989D12D-2862-4BF9-8258-960212CC1B56}"/>
              </a:ext>
            </a:extLst>
          </p:cNvPr>
          <p:cNvSpPr/>
          <p:nvPr/>
        </p:nvSpPr>
        <p:spPr>
          <a:xfrm>
            <a:off x="5867400" y="270071"/>
            <a:ext cx="7175445" cy="1555909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বাসস্থান প্রযুক্তি।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0D0D7-B26D-4730-9EBF-E2955E403244}"/>
              </a:ext>
            </a:extLst>
          </p:cNvPr>
          <p:cNvSpPr/>
          <p:nvPr/>
        </p:nvSpPr>
        <p:spPr>
          <a:xfrm>
            <a:off x="7212137" y="6304301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ইস্ত্রি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6"/>
    </mc:Choice>
    <mc:Fallback xmlns="">
      <p:transition spd="slow" advTm="2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  <p:bldP spid="27" grpId="0"/>
      <p:bldP spid="2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-main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05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C4F4F-0FE4-4F5C-A44A-722F1C03E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9191"/>
            <a:ext cx="4267200" cy="3133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8D5E08-6DE3-4D79-92CB-1B81799E07BD}"/>
              </a:ext>
            </a:extLst>
          </p:cNvPr>
          <p:cNvSpPr txBox="1"/>
          <p:nvPr/>
        </p:nvSpPr>
        <p:spPr>
          <a:xfrm>
            <a:off x="914400" y="505258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501C9E-5E1C-419E-9E03-F1F8EA80E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12" y="1893726"/>
            <a:ext cx="4222723" cy="3158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73F902-8BF5-471C-A1D0-F2192B645D75}"/>
              </a:ext>
            </a:extLst>
          </p:cNvPr>
          <p:cNvSpPr txBox="1"/>
          <p:nvPr/>
        </p:nvSpPr>
        <p:spPr>
          <a:xfrm>
            <a:off x="6178648" y="5029200"/>
            <a:ext cx="281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BBB0D9-9886-4D3C-9959-15112C8D8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62" y="1893726"/>
            <a:ext cx="3158859" cy="31588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55EA36-B638-45BE-8B81-AF226AE31487}"/>
              </a:ext>
            </a:extLst>
          </p:cNvPr>
          <p:cNvSpPr txBox="1"/>
          <p:nvPr/>
        </p:nvSpPr>
        <p:spPr>
          <a:xfrm>
            <a:off x="9829800" y="5105400"/>
            <a:ext cx="2455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8F49F-ECE7-4A5B-BAA8-A50CA761A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83" y="1819646"/>
            <a:ext cx="4007950" cy="3209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565D4E-3547-4531-A6C7-FFC616E45898}"/>
              </a:ext>
            </a:extLst>
          </p:cNvPr>
          <p:cNvSpPr txBox="1"/>
          <p:nvPr/>
        </p:nvSpPr>
        <p:spPr>
          <a:xfrm>
            <a:off x="13330104" y="5138955"/>
            <a:ext cx="412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 ওভেন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1A758-221B-41B1-A60F-10C06EC34BD2}"/>
              </a:ext>
            </a:extLst>
          </p:cNvPr>
          <p:cNvSpPr/>
          <p:nvPr/>
        </p:nvSpPr>
        <p:spPr>
          <a:xfrm>
            <a:off x="5781103" y="323165"/>
            <a:ext cx="7417415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হলো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E6441-1428-40D6-8A72-8B80E00AB8F1}"/>
              </a:ext>
            </a:extLst>
          </p:cNvPr>
          <p:cNvSpPr txBox="1"/>
          <p:nvPr/>
        </p:nvSpPr>
        <p:spPr>
          <a:xfrm>
            <a:off x="2211222" y="6642724"/>
            <a:ext cx="1485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রান্নাঘরেও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রেফ্রিজারেটর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কুকার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মাইক্রোওয়েভ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ওভেন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8"/>
    </mc:Choice>
    <mc:Fallback xmlns="">
      <p:transition spd="slow" advTm="1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.jpg">
            <a:extLst>
              <a:ext uri="{FF2B5EF4-FFF2-40B4-BE49-F238E27FC236}">
                <a16:creationId xmlns:a16="http://schemas.microsoft.com/office/drawing/2014/main" id="{CB9A7299-89B5-4E5B-87A5-E7702B532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67" r="20667"/>
          <a:stretch>
            <a:fillRect/>
          </a:stretch>
        </p:blipFill>
        <p:spPr>
          <a:xfrm>
            <a:off x="342899" y="1271781"/>
            <a:ext cx="2734237" cy="2609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makhonchoa_1384664291_20-Long_Tennis.jpg">
            <a:extLst>
              <a:ext uri="{FF2B5EF4-FFF2-40B4-BE49-F238E27FC236}">
                <a16:creationId xmlns:a16="http://schemas.microsoft.com/office/drawing/2014/main" id="{66A375E2-5923-4FD3-99EE-581F4B7C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1271781"/>
            <a:ext cx="3202398" cy="2609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2306474.jpg">
            <a:extLst>
              <a:ext uri="{FF2B5EF4-FFF2-40B4-BE49-F238E27FC236}">
                <a16:creationId xmlns:a16="http://schemas.microsoft.com/office/drawing/2014/main" id="{8C94081B-B96E-4E0C-9855-017E80066C6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1220561"/>
            <a:ext cx="3085087" cy="2520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34803-jersycolors.jpg">
            <a:extLst>
              <a:ext uri="{FF2B5EF4-FFF2-40B4-BE49-F238E27FC236}">
                <a16:creationId xmlns:a16="http://schemas.microsoft.com/office/drawing/2014/main" id="{EB40F75C-18C1-4390-AD8E-B7FFC2143C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8000" b="36000"/>
          <a:stretch>
            <a:fillRect/>
          </a:stretch>
        </p:blipFill>
        <p:spPr>
          <a:xfrm>
            <a:off x="10892733" y="1222283"/>
            <a:ext cx="2810433" cy="2447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hgf.jpg">
            <a:extLst>
              <a:ext uri="{FF2B5EF4-FFF2-40B4-BE49-F238E27FC236}">
                <a16:creationId xmlns:a16="http://schemas.microsoft.com/office/drawing/2014/main" id="{7213C237-2CFB-4DE1-A362-A0CEC5349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" y="4976179"/>
            <a:ext cx="4564663" cy="2789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dekl.jpg">
            <a:extLst>
              <a:ext uri="{FF2B5EF4-FFF2-40B4-BE49-F238E27FC236}">
                <a16:creationId xmlns:a16="http://schemas.microsoft.com/office/drawing/2014/main" id="{03A22337-2825-459B-9D7D-3A82738520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255" y="4986634"/>
            <a:ext cx="3561294" cy="286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Cricket09002.jpg">
            <a:extLst>
              <a:ext uri="{FF2B5EF4-FFF2-40B4-BE49-F238E27FC236}">
                <a16:creationId xmlns:a16="http://schemas.microsoft.com/office/drawing/2014/main" id="{326ABFA9-EEE2-4585-9128-41B06C8B05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20000" contrast="40000"/>
          </a:blip>
          <a:srcRect l="6667" t="6000" r="7500" b="7333"/>
          <a:stretch>
            <a:fillRect/>
          </a:stretch>
        </p:blipFill>
        <p:spPr>
          <a:xfrm>
            <a:off x="13563600" y="5029200"/>
            <a:ext cx="3965062" cy="2793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bs.jpg">
            <a:extLst>
              <a:ext uri="{FF2B5EF4-FFF2-40B4-BE49-F238E27FC236}">
                <a16:creationId xmlns:a16="http://schemas.microsoft.com/office/drawing/2014/main" id="{8ACA69D1-AF95-42E1-B96D-C93C706B8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67" t="4167" r="4167" b="4167"/>
          <a:stretch>
            <a:fillRect/>
          </a:stretch>
        </p:blipFill>
        <p:spPr>
          <a:xfrm>
            <a:off x="5283033" y="4952051"/>
            <a:ext cx="3803310" cy="2789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kookaburra_dragon_hockey_stick_1.jpg">
            <a:extLst>
              <a:ext uri="{FF2B5EF4-FFF2-40B4-BE49-F238E27FC236}">
                <a16:creationId xmlns:a16="http://schemas.microsoft.com/office/drawing/2014/main" id="{3EE541D9-BE7C-4BCD-89E2-A59FFFA5CA1A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389073" y="1005959"/>
            <a:ext cx="3139589" cy="266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60EEAD-88BE-4034-B2DB-82E88A0B0A9E}"/>
              </a:ext>
            </a:extLst>
          </p:cNvPr>
          <p:cNvSpPr txBox="1"/>
          <p:nvPr/>
        </p:nvSpPr>
        <p:spPr>
          <a:xfrm>
            <a:off x="5829300" y="310015"/>
            <a:ext cx="61722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তোমরা কি খেলাধুলা পছন্দ কর?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BF795A-5C37-47C7-A5D7-05FDE32C9435}"/>
              </a:ext>
            </a:extLst>
          </p:cNvPr>
          <p:cNvSpPr txBox="1"/>
          <p:nvPr/>
        </p:nvSpPr>
        <p:spPr>
          <a:xfrm>
            <a:off x="5867400" y="193095"/>
            <a:ext cx="6096000" cy="5670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খেলাধুলায় অনেক প্রযুক্তির ব্যবহার রয়েছে।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6DAB2-875E-402B-AEC5-8BC3C9549CBB}"/>
              </a:ext>
            </a:extLst>
          </p:cNvPr>
          <p:cNvSpPr txBox="1"/>
          <p:nvPr/>
        </p:nvSpPr>
        <p:spPr>
          <a:xfrm>
            <a:off x="6248400" y="300047"/>
            <a:ext cx="6629400" cy="5227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তোমরা বলতো, খেলাধুলায় কী কী প্রযুক্তি ব্যবহার হয়?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C99FBB-DC39-4EC9-8304-CB619EFE722C}"/>
              </a:ext>
            </a:extLst>
          </p:cNvPr>
          <p:cNvSpPr txBox="1"/>
          <p:nvPr/>
        </p:nvSpPr>
        <p:spPr>
          <a:xfrm>
            <a:off x="5593612" y="244994"/>
            <a:ext cx="6858000" cy="5704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এবার এসো, খেলাধুলার কিছু প্রযুক্তি দেখি।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0F743-88F3-466A-A4B4-08B1BA0D876E}"/>
              </a:ext>
            </a:extLst>
          </p:cNvPr>
          <p:cNvSpPr txBox="1"/>
          <p:nvPr/>
        </p:nvSpPr>
        <p:spPr>
          <a:xfrm>
            <a:off x="8382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8EB481-C545-449E-B84C-F927C495EAEA}"/>
              </a:ext>
            </a:extLst>
          </p:cNvPr>
          <p:cNvSpPr txBox="1"/>
          <p:nvPr/>
        </p:nvSpPr>
        <p:spPr>
          <a:xfrm>
            <a:off x="3733800" y="411033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টেনিস র‍্যকেট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70ABD5-A473-47A2-8F87-0C2CED1E896A}"/>
              </a:ext>
            </a:extLst>
          </p:cNvPr>
          <p:cNvSpPr txBox="1"/>
          <p:nvPr/>
        </p:nvSpPr>
        <p:spPr>
          <a:xfrm>
            <a:off x="7467600" y="3881735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ক্রিকেট ব্যাট,বল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25F1D-73E5-4FAB-AF15-2AD7065C0A9E}"/>
              </a:ext>
            </a:extLst>
          </p:cNvPr>
          <p:cNvSpPr txBox="1"/>
          <p:nvPr/>
        </p:nvSpPr>
        <p:spPr>
          <a:xfrm>
            <a:off x="11582400" y="388173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পোশাক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EDA069-19D9-4A5C-93BF-A5123190A3E9}"/>
              </a:ext>
            </a:extLst>
          </p:cNvPr>
          <p:cNvSpPr txBox="1"/>
          <p:nvPr/>
        </p:nvSpPr>
        <p:spPr>
          <a:xfrm>
            <a:off x="14859000" y="37410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হকি স্টিক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CAD389-F3C7-45CC-97BD-FFB68B847BE5}"/>
              </a:ext>
            </a:extLst>
          </p:cNvPr>
          <p:cNvSpPr txBox="1"/>
          <p:nvPr/>
        </p:nvSpPr>
        <p:spPr>
          <a:xfrm>
            <a:off x="13815237" y="8155897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খেলায় ভিডিও ক্যামেরা ব্যবহার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35D740-FF97-4119-9AAD-3A2C6B2EE9C0}"/>
              </a:ext>
            </a:extLst>
          </p:cNvPr>
          <p:cNvSpPr txBox="1"/>
          <p:nvPr/>
        </p:nvSpPr>
        <p:spPr>
          <a:xfrm>
            <a:off x="10074349" y="8312137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ভিডিওক্যামেরা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9FEF16-CA17-456A-BDB8-7486A2652B85}"/>
              </a:ext>
            </a:extLst>
          </p:cNvPr>
          <p:cNvSpPr txBox="1"/>
          <p:nvPr/>
        </p:nvSpPr>
        <p:spPr>
          <a:xfrm>
            <a:off x="6477001" y="7855803"/>
            <a:ext cx="217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বাস্কেট বল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5075E2-CFC7-417D-B46E-CE1D7C354040}"/>
              </a:ext>
            </a:extLst>
          </p:cNvPr>
          <p:cNvSpPr txBox="1"/>
          <p:nvPr/>
        </p:nvSpPr>
        <p:spPr>
          <a:xfrm>
            <a:off x="2429436" y="792444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জুতা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6"/>
    </mc:Choice>
    <mc:Fallback xmlns="">
      <p:transition spd="slow" advTm="29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228600"/>
            <a:ext cx="3429000" cy="101566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638800"/>
            <a:ext cx="1676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আমরা কোন কোন ক্ষেত্রে</a:t>
            </a:r>
          </a:p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ব্যবহার করি?</a:t>
            </a:r>
            <a:endParaRPr lang="b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6467475" cy="4305300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7C0AD7-7E9E-4AD1-8A3E-945125C5735D}"/>
              </a:ext>
            </a:extLst>
          </p:cNvPr>
          <p:cNvSpPr/>
          <p:nvPr/>
        </p:nvSpPr>
        <p:spPr>
          <a:xfrm>
            <a:off x="2631313" y="8001000"/>
            <a:ext cx="130920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বাসস্থান,খেলাধুলা,বিনোদন,চিকিৎসা, শিক্ষা ইত্যাদি।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8"/>
    </mc:Choice>
    <mc:Fallback xmlns="">
      <p:transition spd="slow" advTm="1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228600"/>
            <a:ext cx="3810000" cy="10156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দলীয় কা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1810" y="304800"/>
            <a:ext cx="4136190" cy="4267200"/>
          </a:xfrm>
          <a:prstGeom prst="flowChartPunchedTape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5D419-5AD3-4649-B47A-9D489A34D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10550"/>
              </p:ext>
            </p:extLst>
          </p:nvPr>
        </p:nvGraphicFramePr>
        <p:xfrm>
          <a:off x="4464059" y="3048000"/>
          <a:ext cx="8140680" cy="341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3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3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3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1FDEC27-3A02-43C8-8E09-CABE3B0B2544}"/>
              </a:ext>
            </a:extLst>
          </p:cNvPr>
          <p:cNvGrpSpPr/>
          <p:nvPr/>
        </p:nvGrpSpPr>
        <p:grpSpPr>
          <a:xfrm>
            <a:off x="4430388" y="3337264"/>
            <a:ext cx="7944775" cy="3081205"/>
            <a:chOff x="4470227" y="5454407"/>
            <a:chExt cx="6254393" cy="29723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DF1D0F-1364-4E5D-BF5A-C865A2DB741C}"/>
                </a:ext>
              </a:extLst>
            </p:cNvPr>
            <p:cNvSpPr/>
            <p:nvPr/>
          </p:nvSpPr>
          <p:spPr>
            <a:xfrm>
              <a:off x="4663787" y="5454407"/>
              <a:ext cx="28291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1B7DB4-5536-42E2-953F-4D14E2A60EB5}"/>
                </a:ext>
              </a:extLst>
            </p:cNvPr>
            <p:cNvSpPr/>
            <p:nvPr/>
          </p:nvSpPr>
          <p:spPr>
            <a:xfrm>
              <a:off x="7895427" y="5454407"/>
              <a:ext cx="28291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8303A2-8965-438F-8FAC-16BA05D15199}"/>
                </a:ext>
              </a:extLst>
            </p:cNvPr>
            <p:cNvSpPr/>
            <p:nvPr/>
          </p:nvSpPr>
          <p:spPr>
            <a:xfrm>
              <a:off x="4470227" y="6624710"/>
              <a:ext cx="28291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বাসস্থান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3E3FE9-6274-4CCD-A8B5-D0869DCB3E63}"/>
                </a:ext>
              </a:extLst>
            </p:cNvPr>
            <p:cNvSpPr/>
            <p:nvPr/>
          </p:nvSpPr>
          <p:spPr>
            <a:xfrm>
              <a:off x="4515946" y="7718821"/>
              <a:ext cx="28291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খেলাধুলা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95381-7EEE-4CCE-956E-E9095A2D7E98}"/>
              </a:ext>
            </a:extLst>
          </p:cNvPr>
          <p:cNvSpPr/>
          <p:nvPr/>
        </p:nvSpPr>
        <p:spPr>
          <a:xfrm>
            <a:off x="8587737" y="4200397"/>
            <a:ext cx="3866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5DAE0-155B-427D-9B11-2F7C42D89570}"/>
              </a:ext>
            </a:extLst>
          </p:cNvPr>
          <p:cNvSpPr txBox="1"/>
          <p:nvPr/>
        </p:nvSpPr>
        <p:spPr>
          <a:xfrm>
            <a:off x="8725482" y="5249479"/>
            <a:ext cx="348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|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E9DCBC-7240-42E0-AFA8-DF7D75912258}"/>
              </a:ext>
            </a:extLst>
          </p:cNvPr>
          <p:cNvGrpSpPr/>
          <p:nvPr/>
        </p:nvGrpSpPr>
        <p:grpSpPr>
          <a:xfrm>
            <a:off x="1682937" y="8512548"/>
            <a:ext cx="12192000" cy="1200329"/>
            <a:chOff x="0" y="5664687"/>
            <a:chExt cx="12192000" cy="1200329"/>
          </a:xfrm>
        </p:grpSpPr>
        <p:sp>
          <p:nvSpPr>
            <p:cNvPr id="21" name="Rounded Rectangle 42">
              <a:extLst>
                <a:ext uri="{FF2B5EF4-FFF2-40B4-BE49-F238E27FC236}">
                  <a16:creationId xmlns:a16="http://schemas.microsoft.com/office/drawing/2014/main" id="{9C3EC2EE-BC5A-4973-83A4-0ED7216FEFEF}"/>
                </a:ext>
              </a:extLst>
            </p:cNvPr>
            <p:cNvSpPr/>
            <p:nvPr/>
          </p:nvSpPr>
          <p:spPr>
            <a:xfrm>
              <a:off x="0" y="5683558"/>
              <a:ext cx="12192000" cy="10434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92F9F2-3701-4315-B189-0DA15B2FDB4B}"/>
                </a:ext>
              </a:extLst>
            </p:cNvPr>
            <p:cNvSpPr/>
            <p:nvPr/>
          </p:nvSpPr>
          <p:spPr>
            <a:xfrm>
              <a:off x="126609" y="5664687"/>
              <a:ext cx="120653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খাতায়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|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8"/>
    </mc:Choice>
    <mc:Fallback xmlns="">
      <p:transition spd="slow" advTm="15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38CC1B-D528-44A1-A3A7-A439CA1AA6A7}"/>
              </a:ext>
            </a:extLst>
          </p:cNvPr>
          <p:cNvSpPr txBox="1"/>
          <p:nvPr/>
        </p:nvSpPr>
        <p:spPr>
          <a:xfrm>
            <a:off x="762000" y="304800"/>
            <a:ext cx="1318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৬২-৬৩পৃষ্ঠা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৫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D577B-3FF7-4578-8F88-64ABF409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0" y="1462138"/>
            <a:ext cx="6286592" cy="8291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DEFBDE-47E4-43DF-8FBF-2310A41A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9" y="2071987"/>
            <a:ext cx="6291617" cy="7529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2"/>
    </mc:Choice>
    <mc:Fallback xmlns="">
      <p:transition spd="slow" advTm="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7600" y="457200"/>
            <a:ext cx="2362200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মূল্যায়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3800" y="0"/>
            <a:ext cx="6176963" cy="6176963"/>
          </a:xfrm>
          <a:prstGeom prst="wav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BE6864-E367-4B56-AD19-41D5DCDD6099}"/>
              </a:ext>
            </a:extLst>
          </p:cNvPr>
          <p:cNvSpPr/>
          <p:nvPr/>
        </p:nvSpPr>
        <p:spPr>
          <a:xfrm>
            <a:off x="214212" y="2580649"/>
            <a:ext cx="11139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7DDC9-23C6-4873-9882-5842E930E0C5}"/>
              </a:ext>
            </a:extLst>
          </p:cNvPr>
          <p:cNvSpPr/>
          <p:nvPr/>
        </p:nvSpPr>
        <p:spPr>
          <a:xfrm>
            <a:off x="76200" y="3632537"/>
            <a:ext cx="11514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310465-F344-4D70-A958-996F4D3E3427}"/>
              </a:ext>
            </a:extLst>
          </p:cNvPr>
          <p:cNvSpPr/>
          <p:nvPr/>
        </p:nvSpPr>
        <p:spPr>
          <a:xfrm>
            <a:off x="304800" y="5827693"/>
            <a:ext cx="1661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বাসস্থানে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রাইচকুকার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,রেফ্রিজারেটর,গ্যাসের চুলা ইত্যাদি 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8FF415-E8F4-4FF6-B254-92F1B0C14C69}"/>
              </a:ext>
            </a:extLst>
          </p:cNvPr>
          <p:cNvSpPr/>
          <p:nvPr/>
        </p:nvSpPr>
        <p:spPr>
          <a:xfrm>
            <a:off x="457200" y="8239780"/>
            <a:ext cx="10679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ফুটবল,জুতা,ব্যাট,পোশাক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 </a:t>
            </a:r>
            <a:endParaRPr lang="en-US" sz="6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0"/>
    </mc:Choice>
    <mc:Fallback xmlns="">
      <p:transition spd="slow" advTm="11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324600" y="304800"/>
          <a:ext cx="533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96600" y="2133600"/>
            <a:ext cx="70866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49DF5B-93DD-4C0E-8BE6-5020D08DC50F}"/>
              </a:ext>
            </a:extLst>
          </p:cNvPr>
          <p:cNvSpPr/>
          <p:nvPr/>
        </p:nvSpPr>
        <p:spPr>
          <a:xfrm>
            <a:off x="323850" y="3598039"/>
            <a:ext cx="10248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***তোমাদের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|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"/>
    </mc:Choice>
    <mc:Fallback xmlns="">
      <p:transition spd="slow" advTm="7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7B5E7B-C4D8-4052-82EB-3DF088C33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0" y="92964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9CFE8-1F95-481F-876F-5F71368F9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" y="24808"/>
            <a:ext cx="18270280" cy="10045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5"/>
    </mc:Choice>
    <mc:Fallback xmlns="">
      <p:transition spd="slow" advTm="3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657600"/>
            <a:ext cx="8534400" cy="45243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কুন্দারামপুর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০১৭১৭১৩৭৬৫৩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mlutfor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629400" y="1447800"/>
          <a:ext cx="4953000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utfor 4 bad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34800" y="1981200"/>
            <a:ext cx="65532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9"/>
    </mc:Choice>
    <mc:Fallback xmlns="">
      <p:transition spd="slow" advTm="5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667000"/>
            <a:ext cx="4897177" cy="62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EC39C-9B40-4F64-894B-4CFD7BAB11CD}"/>
              </a:ext>
            </a:extLst>
          </p:cNvPr>
          <p:cNvSpPr txBox="1"/>
          <p:nvPr/>
        </p:nvSpPr>
        <p:spPr>
          <a:xfrm>
            <a:off x="6477000" y="685800"/>
            <a:ext cx="3657600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1219200" y="3581400"/>
            <a:ext cx="8915400" cy="470898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BD" sz="6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6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6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/০০/০০০০খ্রিঃ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7"/>
    </mc:Choice>
    <mc:Fallback xmlns="">
      <p:transition spd="slow" advTm="6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1524000"/>
            <a:ext cx="4267200" cy="1143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6989057"/>
              </p:ext>
            </p:extLst>
          </p:nvPr>
        </p:nvGraphicFramePr>
        <p:xfrm>
          <a:off x="2362200" y="3733800"/>
          <a:ext cx="13258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"/>
    </mc:Choice>
    <mc:Fallback xmlns="">
      <p:transition spd="slow" advTm="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88B14F-1539-4A3A-92DB-9AB51835152F}"/>
              </a:ext>
            </a:extLst>
          </p:cNvPr>
          <p:cNvSpPr txBox="1"/>
          <p:nvPr/>
        </p:nvSpPr>
        <p:spPr>
          <a:xfrm>
            <a:off x="3733800" y="228600"/>
            <a:ext cx="10896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B7E1C42D-EE76-4924-AB74-48178F36175E}"/>
              </a:ext>
            </a:extLst>
          </p:cNvPr>
          <p:cNvSpPr/>
          <p:nvPr/>
        </p:nvSpPr>
        <p:spPr>
          <a:xfrm>
            <a:off x="4724400" y="8960032"/>
            <a:ext cx="9144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https://drive.google.com/file/d/16aEWBUxDaBpVgec99Wu4JYMxNVPix9Vt/view?usp=sharing</a:t>
            </a:r>
          </a:p>
        </p:txBody>
      </p:sp>
      <p:pic>
        <p:nvPicPr>
          <p:cNvPr id="4" name="Video_20-07-12_20-26-04">
            <a:hlinkClick r:id="" action="ppaction://media"/>
            <a:extLst>
              <a:ext uri="{FF2B5EF4-FFF2-40B4-BE49-F238E27FC236}">
                <a16:creationId xmlns:a16="http://schemas.microsoft.com/office/drawing/2014/main" id="{C41B9ECD-B7AC-431E-8B4D-3AC80D8CFF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2849" y="1600200"/>
            <a:ext cx="10936619" cy="693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3"/>
    </mc:Choice>
    <mc:Fallback xmlns="">
      <p:transition spd="slow" advTm="23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  <p:extLst>
    <p:ext uri="{E180D4A7-C9FB-4DFB-919C-405C955672EB}">
      <p14:showEvtLst xmlns:p14="http://schemas.microsoft.com/office/powerpoint/2010/main">
        <p14:playEvt time="20" objId="10"/>
        <p14:stopEvt time="23953" objId="1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995EA66-4770-40AB-9594-170617962CFD}"/>
              </a:ext>
            </a:extLst>
          </p:cNvPr>
          <p:cNvSpPr/>
          <p:nvPr/>
        </p:nvSpPr>
        <p:spPr>
          <a:xfrm>
            <a:off x="5105400" y="228600"/>
            <a:ext cx="7696200" cy="134963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পাঠ......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E0B7630B-5F22-4872-B972-9B9BC7BA81D4}"/>
              </a:ext>
            </a:extLst>
          </p:cNvPr>
          <p:cNvSpPr/>
          <p:nvPr/>
        </p:nvSpPr>
        <p:spPr>
          <a:xfrm>
            <a:off x="4419600" y="3886200"/>
            <a:ext cx="9144000" cy="2576572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অধ্যায়-৯</a:t>
            </a:r>
          </a:p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"/>
    </mc:Choice>
    <mc:Fallback xmlns="">
      <p:transition spd="slow" advTm="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089C99-CD64-4308-A5F2-62A4CE0525A5}"/>
              </a:ext>
            </a:extLst>
          </p:cNvPr>
          <p:cNvSpPr txBox="1"/>
          <p:nvPr/>
        </p:nvSpPr>
        <p:spPr>
          <a:xfrm>
            <a:off x="5181600" y="3048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u="sng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6000" u="sng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u="sng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B9D58-CF24-4462-91D1-756F64A51556}"/>
              </a:ext>
            </a:extLst>
          </p:cNvPr>
          <p:cNvGrpSpPr/>
          <p:nvPr/>
        </p:nvGrpSpPr>
        <p:grpSpPr>
          <a:xfrm>
            <a:off x="5659974" y="1936817"/>
            <a:ext cx="4891460" cy="1002154"/>
            <a:chOff x="3328103" y="229547"/>
            <a:chExt cx="4891460" cy="10021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6A11B9-D37B-4AAF-9A85-D66E4BF006FD}"/>
                </a:ext>
              </a:extLst>
            </p:cNvPr>
            <p:cNvGrpSpPr/>
            <p:nvPr/>
          </p:nvGrpSpPr>
          <p:grpSpPr>
            <a:xfrm>
              <a:off x="3328103" y="229547"/>
              <a:ext cx="4675883" cy="1002154"/>
              <a:chOff x="609600" y="4648200"/>
              <a:chExt cx="3463042" cy="1002154"/>
            </a:xfrm>
          </p:grpSpPr>
          <p:sp>
            <p:nvSpPr>
              <p:cNvPr id="14" name="Round Same Side Corner Rectangle 14">
                <a:extLst>
                  <a:ext uri="{FF2B5EF4-FFF2-40B4-BE49-F238E27FC236}">
                    <a16:creationId xmlns:a16="http://schemas.microsoft.com/office/drawing/2014/main" id="{AEB3FD02-535D-40E1-8152-D5D121BC0ED2}"/>
                  </a:ext>
                </a:extLst>
              </p:cNvPr>
              <p:cNvSpPr/>
              <p:nvPr/>
            </p:nvSpPr>
            <p:spPr>
              <a:xfrm rot="16200000">
                <a:off x="554169" y="4703631"/>
                <a:ext cx="1002154" cy="891292"/>
              </a:xfrm>
              <a:prstGeom prst="round2Same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05B3AE4-E017-4141-B507-3C7D94428571}"/>
                  </a:ext>
                </a:extLst>
              </p:cNvPr>
              <p:cNvSpPr/>
              <p:nvPr/>
            </p:nvSpPr>
            <p:spPr>
              <a:xfrm rot="5400000" flipH="1">
                <a:off x="2091442" y="3669154"/>
                <a:ext cx="990600" cy="2971800"/>
              </a:xfrm>
              <a:custGeom>
                <a:avLst/>
                <a:gdLst>
                  <a:gd name="connsiteX0" fmla="*/ 990600 w 990600"/>
                  <a:gd name="connsiteY0" fmla="*/ 2971800 h 2971800"/>
                  <a:gd name="connsiteX1" fmla="*/ 990600 w 990600"/>
                  <a:gd name="connsiteY1" fmla="*/ 165103 h 2971800"/>
                  <a:gd name="connsiteX2" fmla="*/ 825497 w 990600"/>
                  <a:gd name="connsiteY2" fmla="*/ 0 h 2971800"/>
                  <a:gd name="connsiteX3" fmla="*/ 165103 w 990600"/>
                  <a:gd name="connsiteY3" fmla="*/ 0 h 2971800"/>
                  <a:gd name="connsiteX4" fmla="*/ 0 w 990600"/>
                  <a:gd name="connsiteY4" fmla="*/ 165103 h 2971800"/>
                  <a:gd name="connsiteX5" fmla="*/ 0 w 990600"/>
                  <a:gd name="connsiteY5" fmla="*/ 2971800 h 2971800"/>
                  <a:gd name="connsiteX6" fmla="*/ 157585 w 990600"/>
                  <a:gd name="connsiteY6" fmla="*/ 2971800 h 2971800"/>
                  <a:gd name="connsiteX7" fmla="*/ 159367 w 990600"/>
                  <a:gd name="connsiteY7" fmla="*/ 2952165 h 2971800"/>
                  <a:gd name="connsiteX8" fmla="*/ 495300 w 990600"/>
                  <a:gd name="connsiteY8" fmla="*/ 2647950 h 2971800"/>
                  <a:gd name="connsiteX9" fmla="*/ 831234 w 990600"/>
                  <a:gd name="connsiteY9" fmla="*/ 2952165 h 2971800"/>
                  <a:gd name="connsiteX10" fmla="*/ 833015 w 990600"/>
                  <a:gd name="connsiteY10" fmla="*/ 2971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600" h="2971800">
                    <a:moveTo>
                      <a:pt x="990600" y="2971800"/>
                    </a:moveTo>
                    <a:lnTo>
                      <a:pt x="990600" y="165103"/>
                    </a:lnTo>
                    <a:cubicBezTo>
                      <a:pt x="990600" y="73919"/>
                      <a:pt x="916681" y="0"/>
                      <a:pt x="825497" y="0"/>
                    </a:cubicBezTo>
                    <a:lnTo>
                      <a:pt x="165103" y="0"/>
                    </a:lnTo>
                    <a:cubicBezTo>
                      <a:pt x="73919" y="0"/>
                      <a:pt x="0" y="73919"/>
                      <a:pt x="0" y="165103"/>
                    </a:cubicBezTo>
                    <a:lnTo>
                      <a:pt x="0" y="2971800"/>
                    </a:lnTo>
                    <a:lnTo>
                      <a:pt x="157585" y="2971800"/>
                    </a:lnTo>
                    <a:lnTo>
                      <a:pt x="159367" y="2952165"/>
                    </a:lnTo>
                    <a:cubicBezTo>
                      <a:pt x="191341" y="2778550"/>
                      <a:pt x="329595" y="2647950"/>
                      <a:pt x="495300" y="2647950"/>
                    </a:cubicBezTo>
                    <a:cubicBezTo>
                      <a:pt x="661006" y="2647950"/>
                      <a:pt x="799259" y="2778550"/>
                      <a:pt x="831234" y="2952165"/>
                    </a:cubicBezTo>
                    <a:lnTo>
                      <a:pt x="833015" y="297180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bg1"/>
                </a:solidFill>
              </a:ln>
              <a:effectLst>
                <a:outerShdw blurRad="127000" sx="107000" sy="107000" algn="ctr" rotWithShape="0">
                  <a:schemeClr val="accent2">
                    <a:lumMod val="75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TextBox 48">
                <a:extLst>
                  <a:ext uri="{FF2B5EF4-FFF2-40B4-BE49-F238E27FC236}">
                    <a16:creationId xmlns:a16="http://schemas.microsoft.com/office/drawing/2014/main" id="{BB3A5174-58C0-40AB-973E-9E1ACA645517}"/>
                  </a:ext>
                </a:extLst>
              </p:cNvPr>
              <p:cNvSpPr txBox="1"/>
              <p:nvPr/>
            </p:nvSpPr>
            <p:spPr>
              <a:xfrm>
                <a:off x="834409" y="4856888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1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E417FE-C64D-4EAC-B666-7B45348B9AF6}"/>
                </a:ext>
              </a:extLst>
            </p:cNvPr>
            <p:cNvSpPr txBox="1"/>
            <p:nvPr/>
          </p:nvSpPr>
          <p:spPr>
            <a:xfrm>
              <a:off x="4705670" y="305502"/>
              <a:ext cx="35138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712350-6B69-422D-95E1-7050B0DE14E4}"/>
              </a:ext>
            </a:extLst>
          </p:cNvPr>
          <p:cNvGrpSpPr/>
          <p:nvPr/>
        </p:nvGrpSpPr>
        <p:grpSpPr>
          <a:xfrm>
            <a:off x="4953000" y="3265046"/>
            <a:ext cx="9703780" cy="1039685"/>
            <a:chOff x="677137" y="2281239"/>
            <a:chExt cx="9703780" cy="103968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949F3B-9904-4438-A938-B9D0ACA291A2}"/>
                </a:ext>
              </a:extLst>
            </p:cNvPr>
            <p:cNvGrpSpPr/>
            <p:nvPr/>
          </p:nvGrpSpPr>
          <p:grpSpPr>
            <a:xfrm>
              <a:off x="677137" y="2281239"/>
              <a:ext cx="9422175" cy="1002154"/>
              <a:chOff x="609600" y="4648200"/>
              <a:chExt cx="3463042" cy="1002154"/>
            </a:xfrm>
          </p:grpSpPr>
          <p:sp>
            <p:nvSpPr>
              <p:cNvPr id="20" name="Round Same Side Corner Rectangle 22">
                <a:extLst>
                  <a:ext uri="{FF2B5EF4-FFF2-40B4-BE49-F238E27FC236}">
                    <a16:creationId xmlns:a16="http://schemas.microsoft.com/office/drawing/2014/main" id="{612C2B8C-0877-4903-A8ED-7991285B302C}"/>
                  </a:ext>
                </a:extLst>
              </p:cNvPr>
              <p:cNvSpPr/>
              <p:nvPr/>
            </p:nvSpPr>
            <p:spPr>
              <a:xfrm rot="16200000">
                <a:off x="554169" y="4703631"/>
                <a:ext cx="1002154" cy="891292"/>
              </a:xfrm>
              <a:prstGeom prst="round2Same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34A1E767-5C83-4580-8A55-0570914EE46B}"/>
                  </a:ext>
                </a:extLst>
              </p:cNvPr>
              <p:cNvSpPr/>
              <p:nvPr/>
            </p:nvSpPr>
            <p:spPr>
              <a:xfrm rot="5400000" flipH="1">
                <a:off x="2091442" y="3669154"/>
                <a:ext cx="990600" cy="2971800"/>
              </a:xfrm>
              <a:custGeom>
                <a:avLst/>
                <a:gdLst>
                  <a:gd name="connsiteX0" fmla="*/ 990600 w 990600"/>
                  <a:gd name="connsiteY0" fmla="*/ 2971800 h 2971800"/>
                  <a:gd name="connsiteX1" fmla="*/ 990600 w 990600"/>
                  <a:gd name="connsiteY1" fmla="*/ 165103 h 2971800"/>
                  <a:gd name="connsiteX2" fmla="*/ 825497 w 990600"/>
                  <a:gd name="connsiteY2" fmla="*/ 0 h 2971800"/>
                  <a:gd name="connsiteX3" fmla="*/ 165103 w 990600"/>
                  <a:gd name="connsiteY3" fmla="*/ 0 h 2971800"/>
                  <a:gd name="connsiteX4" fmla="*/ 0 w 990600"/>
                  <a:gd name="connsiteY4" fmla="*/ 165103 h 2971800"/>
                  <a:gd name="connsiteX5" fmla="*/ 0 w 990600"/>
                  <a:gd name="connsiteY5" fmla="*/ 2971800 h 2971800"/>
                  <a:gd name="connsiteX6" fmla="*/ 157585 w 990600"/>
                  <a:gd name="connsiteY6" fmla="*/ 2971800 h 2971800"/>
                  <a:gd name="connsiteX7" fmla="*/ 159367 w 990600"/>
                  <a:gd name="connsiteY7" fmla="*/ 2952165 h 2971800"/>
                  <a:gd name="connsiteX8" fmla="*/ 495300 w 990600"/>
                  <a:gd name="connsiteY8" fmla="*/ 2647950 h 2971800"/>
                  <a:gd name="connsiteX9" fmla="*/ 831234 w 990600"/>
                  <a:gd name="connsiteY9" fmla="*/ 2952165 h 2971800"/>
                  <a:gd name="connsiteX10" fmla="*/ 833015 w 990600"/>
                  <a:gd name="connsiteY10" fmla="*/ 2971800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0600" h="2971800">
                    <a:moveTo>
                      <a:pt x="990600" y="2971800"/>
                    </a:moveTo>
                    <a:lnTo>
                      <a:pt x="990600" y="165103"/>
                    </a:lnTo>
                    <a:cubicBezTo>
                      <a:pt x="990600" y="73919"/>
                      <a:pt x="916681" y="0"/>
                      <a:pt x="825497" y="0"/>
                    </a:cubicBezTo>
                    <a:lnTo>
                      <a:pt x="165103" y="0"/>
                    </a:lnTo>
                    <a:cubicBezTo>
                      <a:pt x="73919" y="0"/>
                      <a:pt x="0" y="73919"/>
                      <a:pt x="0" y="165103"/>
                    </a:cubicBezTo>
                    <a:lnTo>
                      <a:pt x="0" y="2971800"/>
                    </a:lnTo>
                    <a:lnTo>
                      <a:pt x="157585" y="2971800"/>
                    </a:lnTo>
                    <a:lnTo>
                      <a:pt x="159367" y="2952165"/>
                    </a:lnTo>
                    <a:cubicBezTo>
                      <a:pt x="191341" y="2778550"/>
                      <a:pt x="329595" y="2647950"/>
                      <a:pt x="495300" y="2647950"/>
                    </a:cubicBezTo>
                    <a:cubicBezTo>
                      <a:pt x="661006" y="2647950"/>
                      <a:pt x="799259" y="2778550"/>
                      <a:pt x="831234" y="2952165"/>
                    </a:cubicBezTo>
                    <a:lnTo>
                      <a:pt x="833015" y="297180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bg1"/>
                </a:solidFill>
              </a:ln>
              <a:effectLst>
                <a:outerShdw blurRad="127000" sx="107000" sy="107000" algn="ctr" rotWithShape="0">
                  <a:schemeClr val="accent2">
                    <a:lumMod val="75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TextBox 48">
                <a:extLst>
                  <a:ext uri="{FF2B5EF4-FFF2-40B4-BE49-F238E27FC236}">
                    <a16:creationId xmlns:a16="http://schemas.microsoft.com/office/drawing/2014/main" id="{DD62D91D-6ED0-48DF-B1DF-863C59F43B9B}"/>
                  </a:ext>
                </a:extLst>
              </p:cNvPr>
              <p:cNvSpPr txBox="1"/>
              <p:nvPr/>
            </p:nvSpPr>
            <p:spPr>
              <a:xfrm>
                <a:off x="834409" y="4856888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2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D3254C-81EA-4980-8B89-0864AAABD15B}"/>
                </a:ext>
              </a:extLst>
            </p:cNvPr>
            <p:cNvSpPr txBox="1"/>
            <p:nvPr/>
          </p:nvSpPr>
          <p:spPr>
            <a:xfrm>
              <a:off x="3049323" y="2489927"/>
              <a:ext cx="7331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0643B5-459E-44B0-917A-D7A5F1FEBC6C}"/>
              </a:ext>
            </a:extLst>
          </p:cNvPr>
          <p:cNvGrpSpPr/>
          <p:nvPr/>
        </p:nvGrpSpPr>
        <p:grpSpPr>
          <a:xfrm>
            <a:off x="3505200" y="5753670"/>
            <a:ext cx="14173200" cy="3048000"/>
            <a:chOff x="242164" y="4624363"/>
            <a:chExt cx="12151660" cy="2135656"/>
          </a:xfrm>
        </p:grpSpPr>
        <p:sp>
          <p:nvSpPr>
            <p:cNvPr id="24" name="Rounded Rectangle 29">
              <a:extLst>
                <a:ext uri="{FF2B5EF4-FFF2-40B4-BE49-F238E27FC236}">
                  <a16:creationId xmlns:a16="http://schemas.microsoft.com/office/drawing/2014/main" id="{06BDE710-5DD4-40A7-8331-BB7262BF446B}"/>
                </a:ext>
              </a:extLst>
            </p:cNvPr>
            <p:cNvSpPr/>
            <p:nvPr/>
          </p:nvSpPr>
          <p:spPr>
            <a:xfrm>
              <a:off x="1044921" y="4624363"/>
              <a:ext cx="10921465" cy="213565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A97B89-B9FE-4E26-B867-62197FA5568B}"/>
                </a:ext>
              </a:extLst>
            </p:cNvPr>
            <p:cNvSpPr txBox="1"/>
            <p:nvPr/>
          </p:nvSpPr>
          <p:spPr>
            <a:xfrm>
              <a:off x="2505751" y="4762804"/>
              <a:ext cx="9888073" cy="1099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যন্ত্র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কৌশল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নিয়ন্ত্রন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সম্পাদন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করাই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|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652A98-009F-489B-B9B8-8BD0A3F11FCF}"/>
                </a:ext>
              </a:extLst>
            </p:cNvPr>
            <p:cNvSpPr txBox="1"/>
            <p:nvPr/>
          </p:nvSpPr>
          <p:spPr>
            <a:xfrm>
              <a:off x="2603246" y="6033711"/>
              <a:ext cx="5524351" cy="58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বাসস্থান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4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খেলাধুলায়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প্রভৃতি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| </a:t>
              </a:r>
            </a:p>
          </p:txBody>
        </p:sp>
        <p:sp>
          <p:nvSpPr>
            <p:cNvPr id="27" name="Rounded Rectangle 30">
              <a:extLst>
                <a:ext uri="{FF2B5EF4-FFF2-40B4-BE49-F238E27FC236}">
                  <a16:creationId xmlns:a16="http://schemas.microsoft.com/office/drawing/2014/main" id="{71435C97-C1D8-48F8-BAA8-AB9FA8BF6C3B}"/>
                </a:ext>
              </a:extLst>
            </p:cNvPr>
            <p:cNvSpPr/>
            <p:nvPr/>
          </p:nvSpPr>
          <p:spPr>
            <a:xfrm>
              <a:off x="242164" y="4624363"/>
              <a:ext cx="1605513" cy="21356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E6847F-208F-432D-837B-EBDDC72A16A4}"/>
                </a:ext>
              </a:extLst>
            </p:cNvPr>
            <p:cNvSpPr txBox="1"/>
            <p:nvPr/>
          </p:nvSpPr>
          <p:spPr>
            <a:xfrm>
              <a:off x="329295" y="5276692"/>
              <a:ext cx="1798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</a:t>
              </a:r>
              <a:r>
                <a:rPr lang="en-US" sz="4400" dirty="0"/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2"/>
    </mc:Choice>
    <mc:Fallback xmlns="">
      <p:transition spd="slow" advTm="13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502517-7705-4933-8E9F-EAA7A0E6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2133600"/>
            <a:ext cx="8001000" cy="556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C61555-9C7B-45BA-A702-305949D82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202" y="2133600"/>
            <a:ext cx="8000998" cy="556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3A1207-994E-4389-BA7B-0DDDF91FBC9A}"/>
              </a:ext>
            </a:extLst>
          </p:cNvPr>
          <p:cNvSpPr txBox="1"/>
          <p:nvPr/>
        </p:nvSpPr>
        <p:spPr>
          <a:xfrm>
            <a:off x="4914900" y="304800"/>
            <a:ext cx="8458200" cy="10896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ছবি গুলো মনোযোগ সহকারে দেখঃ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C787A-8E4E-46EB-BE3E-8E98762633DD}"/>
              </a:ext>
            </a:extLst>
          </p:cNvPr>
          <p:cNvSpPr/>
          <p:nvPr/>
        </p:nvSpPr>
        <p:spPr>
          <a:xfrm>
            <a:off x="1143000" y="8077200"/>
            <a:ext cx="1623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 বা কৌশল ব্যবহার করে পরিবেশ নিয়ন্ত্রণ ও প্রয়োজনীয় কাজ সম্পাদন করাই হচ্ছে প্রযুক্তি।প্রযুক্তি আমাদের জীবনকে আরো উন্নত,সহজ ও আরামদায়ক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6"/>
    </mc:Choice>
    <mc:Fallback xmlns="">
      <p:transition spd="slow" advTm="10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5334000" y="457200"/>
            <a:ext cx="7924800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51DDA8-BB12-4081-9569-0888A35BF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18" y="1791840"/>
            <a:ext cx="8614911" cy="5624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0BEF7E-4290-4D0A-99CD-D15A9EDD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7" t="22066" r="20920" b="18633"/>
          <a:stretch/>
        </p:blipFill>
        <p:spPr>
          <a:xfrm>
            <a:off x="9042105" y="1791840"/>
            <a:ext cx="8610600" cy="5624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357939-79A6-453D-8E8D-95FF9D0BC0C4}"/>
              </a:ext>
            </a:extLst>
          </p:cNvPr>
          <p:cNvSpPr txBox="1"/>
          <p:nvPr/>
        </p:nvSpPr>
        <p:spPr>
          <a:xfrm>
            <a:off x="3543300" y="7638642"/>
            <a:ext cx="1150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বাসস্থানে ব্যবহৃত প্রযুক্তি। এগুলো ছাড়াও বিভিন্ন প্রযুক্তি আমরা ব্যবহার করি।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2"/>
    </mc:Choice>
    <mc:Fallback xmlns="">
      <p:transition spd="slow" advTm="9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2|0.7|1.1|1|1.2|0.9|0.8|1.1|1.2|1|1.1|0.7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0.8|1.1|0.8|1.3|0.8|0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|2.3|1.2|2.3|1.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3.3|3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473</Words>
  <Application>Microsoft Office PowerPoint</Application>
  <PresentationFormat>Custom</PresentationFormat>
  <Paragraphs>83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Lutfor Rahman</cp:lastModifiedBy>
  <cp:revision>160</cp:revision>
  <dcterms:created xsi:type="dcterms:W3CDTF">2006-08-16T00:00:00Z</dcterms:created>
  <dcterms:modified xsi:type="dcterms:W3CDTF">2020-07-13T07:39:21Z</dcterms:modified>
</cp:coreProperties>
</file>