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8"/>
  </p:notesMasterIdLst>
  <p:sldIdLst>
    <p:sldId id="278" r:id="rId2"/>
    <p:sldId id="279" r:id="rId3"/>
    <p:sldId id="280" r:id="rId4"/>
    <p:sldId id="281" r:id="rId5"/>
    <p:sldId id="283" r:id="rId6"/>
    <p:sldId id="286" r:id="rId7"/>
    <p:sldId id="285" r:id="rId8"/>
    <p:sldId id="295" r:id="rId9"/>
    <p:sldId id="287" r:id="rId10"/>
    <p:sldId id="288" r:id="rId11"/>
    <p:sldId id="289" r:id="rId12"/>
    <p:sldId id="265" r:id="rId13"/>
    <p:sldId id="258" r:id="rId14"/>
    <p:sldId id="296" r:id="rId15"/>
    <p:sldId id="261" r:id="rId16"/>
    <p:sldId id="297" r:id="rId17"/>
    <p:sldId id="298" r:id="rId18"/>
    <p:sldId id="299" r:id="rId19"/>
    <p:sldId id="300" r:id="rId20"/>
    <p:sldId id="301" r:id="rId21"/>
    <p:sldId id="291" r:id="rId22"/>
    <p:sldId id="302" r:id="rId23"/>
    <p:sldId id="303" r:id="rId24"/>
    <p:sldId id="304" r:id="rId25"/>
    <p:sldId id="292" r:id="rId26"/>
    <p:sldId id="29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2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F4287-A5CB-480A-8ABD-D9589D023757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320F4-8040-49B5-9FDF-52AB5E1B0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46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No need to click.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42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Four kinds of noun are shown.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0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Lesson declaration.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11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Lesson declaration.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29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Class activities.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91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959735E-5481-413C-96F6-CE3EAE8B67EE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5F090FA-30A5-435D-A43E-964E91F47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69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735E-5481-413C-96F6-CE3EAE8B67EE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90FA-30A5-435D-A43E-964E91F47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4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735E-5481-413C-96F6-CE3EAE8B67EE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90FA-30A5-435D-A43E-964E91F47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1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735E-5481-413C-96F6-CE3EAE8B67EE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90FA-30A5-435D-A43E-964E91F47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42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959735E-5481-413C-96F6-CE3EAE8B67EE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A5F090FA-30A5-435D-A43E-964E91F47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66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735E-5481-413C-96F6-CE3EAE8B67EE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90FA-30A5-435D-A43E-964E91F47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7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735E-5481-413C-96F6-CE3EAE8B67EE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90FA-30A5-435D-A43E-964E91F47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84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735E-5481-413C-96F6-CE3EAE8B67EE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90FA-30A5-435D-A43E-964E91F47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5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735E-5481-413C-96F6-CE3EAE8B67EE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90FA-30A5-435D-A43E-964E91F47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1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735E-5481-413C-96F6-CE3EAE8B67EE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F090FA-30A5-435D-A43E-964E91F475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433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959735E-5481-413C-96F6-CE3EAE8B67EE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F090FA-30A5-435D-A43E-964E91F4759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481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59735E-5481-413C-96F6-CE3EAE8B67EE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5F090FA-30A5-435D-A43E-964E91F47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2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59706" y="1858297"/>
            <a:ext cx="10448004" cy="4050584"/>
            <a:chOff x="1085848" y="2113935"/>
            <a:chExt cx="10448005" cy="38441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848" y="2113935"/>
              <a:ext cx="2095500" cy="384410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5210" y="2113935"/>
              <a:ext cx="2095500" cy="384410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2682" y="2113935"/>
              <a:ext cx="2095500" cy="384410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8353" y="2113935"/>
              <a:ext cx="2095500" cy="384410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0881" y="2113935"/>
              <a:ext cx="2095500" cy="3844106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859704" y="737419"/>
            <a:ext cx="10448005" cy="11208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Welcome to all.</a:t>
            </a:r>
          </a:p>
        </p:txBody>
      </p:sp>
    </p:spTree>
    <p:extLst>
      <p:ext uri="{BB962C8B-B14F-4D97-AF65-F5344CB8AC3E}">
        <p14:creationId xmlns:p14="http://schemas.microsoft.com/office/powerpoint/2010/main" val="250840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20348" y="609600"/>
            <a:ext cx="8547652" cy="11661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Our Today’s lesson is-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254000" y="2160104"/>
            <a:ext cx="11683999" cy="3856383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Classification of Pronoun</a:t>
            </a:r>
          </a:p>
        </p:txBody>
      </p:sp>
    </p:spTree>
    <p:extLst>
      <p:ext uri="{BB962C8B-B14F-4D97-AF65-F5344CB8AC3E}">
        <p14:creationId xmlns:p14="http://schemas.microsoft.com/office/powerpoint/2010/main" val="265925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20348" y="516835"/>
            <a:ext cx="8547652" cy="12589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Learning outcomes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345440" y="1987824"/>
            <a:ext cx="11511279" cy="4320209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 we have studied this lesson, we will be able to ---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define pronoun;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identify the classification of pronoun;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identify eight kinds of pronouns.</a:t>
            </a:r>
          </a:p>
        </p:txBody>
      </p:sp>
    </p:spTree>
    <p:extLst>
      <p:ext uri="{BB962C8B-B14F-4D97-AF65-F5344CB8AC3E}">
        <p14:creationId xmlns:p14="http://schemas.microsoft.com/office/powerpoint/2010/main" val="332166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BB20FF-7266-459F-9948-38FB75A10D2A}"/>
              </a:ext>
            </a:extLst>
          </p:cNvPr>
          <p:cNvSpPr/>
          <p:nvPr/>
        </p:nvSpPr>
        <p:spPr>
          <a:xfrm>
            <a:off x="1960880" y="443217"/>
            <a:ext cx="7447280" cy="985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60880" y="443218"/>
            <a:ext cx="7447280" cy="98552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Pronoun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1" y="2590801"/>
            <a:ext cx="8762999" cy="3535363"/>
          </a:xfrm>
        </p:spPr>
        <p:txBody>
          <a:bodyPr>
            <a:noAutofit/>
          </a:bodyPr>
          <a:lstStyle/>
          <a:p>
            <a:pPr algn="just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A pronoun is a word used in place of a noun.</a:t>
            </a:r>
          </a:p>
          <a:p>
            <a:pPr algn="just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Example- I, He, She, You, They, It etc.</a:t>
            </a:r>
          </a:p>
        </p:txBody>
      </p:sp>
    </p:spTree>
    <p:extLst>
      <p:ext uri="{BB962C8B-B14F-4D97-AF65-F5344CB8AC3E}">
        <p14:creationId xmlns:p14="http://schemas.microsoft.com/office/powerpoint/2010/main" val="2276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1" y="2819402"/>
            <a:ext cx="8686800" cy="1371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There are eight types of pronoun.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07DE89F-DA74-480A-A5B6-D1A2E171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1371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Classification of Pronoun</a:t>
            </a:r>
          </a:p>
        </p:txBody>
      </p:sp>
    </p:spTree>
    <p:extLst>
      <p:ext uri="{BB962C8B-B14F-4D97-AF65-F5344CB8AC3E}">
        <p14:creationId xmlns:p14="http://schemas.microsoft.com/office/powerpoint/2010/main" val="179336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Point Star 3"/>
          <p:cNvSpPr/>
          <p:nvPr/>
        </p:nvSpPr>
        <p:spPr>
          <a:xfrm>
            <a:off x="4495800" y="2951480"/>
            <a:ext cx="3433864" cy="2286000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Pronoun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177280" y="1884680"/>
            <a:ext cx="2580856" cy="8616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Personal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929664" y="2926080"/>
            <a:ext cx="3510496" cy="9702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Demonstrative</a:t>
            </a:r>
          </a:p>
        </p:txBody>
      </p:sp>
      <p:sp>
        <p:nvSpPr>
          <p:cNvPr id="7" name="Oval 6"/>
          <p:cNvSpPr/>
          <p:nvPr/>
        </p:nvSpPr>
        <p:spPr>
          <a:xfrm>
            <a:off x="8158263" y="4196080"/>
            <a:ext cx="3178331" cy="10414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Interrogative</a:t>
            </a:r>
          </a:p>
        </p:txBody>
      </p:sp>
      <p:sp>
        <p:nvSpPr>
          <p:cNvPr id="8" name="Oval 7"/>
          <p:cNvSpPr/>
          <p:nvPr/>
        </p:nvSpPr>
        <p:spPr>
          <a:xfrm>
            <a:off x="6858000" y="5334000"/>
            <a:ext cx="2834640" cy="97028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Relative</a:t>
            </a:r>
          </a:p>
        </p:txBody>
      </p:sp>
      <p:sp>
        <p:nvSpPr>
          <p:cNvPr id="9" name="Oval 8"/>
          <p:cNvSpPr/>
          <p:nvPr/>
        </p:nvSpPr>
        <p:spPr>
          <a:xfrm>
            <a:off x="3357664" y="5542280"/>
            <a:ext cx="2433536" cy="97028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Indefinite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00200" y="4323080"/>
            <a:ext cx="2895600" cy="1041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Distributive</a:t>
            </a:r>
          </a:p>
        </p:txBody>
      </p:sp>
      <p:sp>
        <p:nvSpPr>
          <p:cNvPr id="11" name="Oval 10"/>
          <p:cNvSpPr/>
          <p:nvPr/>
        </p:nvSpPr>
        <p:spPr>
          <a:xfrm>
            <a:off x="1757464" y="2976880"/>
            <a:ext cx="2662136" cy="1041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Reflexive</a:t>
            </a:r>
          </a:p>
        </p:txBody>
      </p:sp>
      <p:sp>
        <p:nvSpPr>
          <p:cNvPr id="12" name="Oval 11"/>
          <p:cNvSpPr/>
          <p:nvPr/>
        </p:nvSpPr>
        <p:spPr>
          <a:xfrm>
            <a:off x="2829344" y="1884680"/>
            <a:ext cx="2580856" cy="889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Reciprocal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B0C2B4-E87E-449C-9B94-8A3D4602C3C4}"/>
              </a:ext>
            </a:extLst>
          </p:cNvPr>
          <p:cNvSpPr/>
          <p:nvPr/>
        </p:nvSpPr>
        <p:spPr>
          <a:xfrm>
            <a:off x="845575" y="530942"/>
            <a:ext cx="10491020" cy="747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Classification of Pronoun</a:t>
            </a:r>
          </a:p>
        </p:txBody>
      </p:sp>
    </p:spTree>
    <p:extLst>
      <p:ext uri="{BB962C8B-B14F-4D97-AF65-F5344CB8AC3E}">
        <p14:creationId xmlns:p14="http://schemas.microsoft.com/office/powerpoint/2010/main" val="105741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73161" y="540774"/>
            <a:ext cx="8554065" cy="10028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Personal Pronoun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91615" y="1799303"/>
            <a:ext cx="11218604" cy="14551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 pronoun used instead of a person or a thing is called personal pronoun.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80E8E5D0-CE31-485A-B7AD-7E9CB14DEBB2}"/>
              </a:ext>
            </a:extLst>
          </p:cNvPr>
          <p:cNvSpPr/>
          <p:nvPr/>
        </p:nvSpPr>
        <p:spPr>
          <a:xfrm>
            <a:off x="1005840" y="3901440"/>
            <a:ext cx="10251440" cy="1818640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Example:- I, We, He, She, You, They, It etc.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627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1615" y="540774"/>
            <a:ext cx="11218604" cy="10028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Classification of Personal Pronoun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86698" y="1666239"/>
            <a:ext cx="11218604" cy="7855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There are three types of personal pronoun.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80E8E5D0-CE31-485A-B7AD-7E9CB14DEBB2}"/>
              </a:ext>
            </a:extLst>
          </p:cNvPr>
          <p:cNvSpPr/>
          <p:nvPr/>
        </p:nvSpPr>
        <p:spPr>
          <a:xfrm>
            <a:off x="486698" y="2651760"/>
            <a:ext cx="11218604" cy="34544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Personal Pronouns of First Person.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Example:- I, We.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Personal Pronouns of Second Person.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Example:- You.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Personal Pronouns of Third Person.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Example:- He, She, They, It etc.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75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73161" y="540774"/>
            <a:ext cx="8554065" cy="10028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Demonstrative Pronoun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91615" y="1799303"/>
            <a:ext cx="11218604" cy="14551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 pronoun used to demonstrate a person or a thing is called a demonstrative pronoun.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80E8E5D0-CE31-485A-B7AD-7E9CB14DEBB2}"/>
              </a:ext>
            </a:extLst>
          </p:cNvPr>
          <p:cNvSpPr/>
          <p:nvPr/>
        </p:nvSpPr>
        <p:spPr>
          <a:xfrm>
            <a:off x="1005840" y="3901440"/>
            <a:ext cx="10251440" cy="1818640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Example:- This, that, These, Those etc.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2901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73161" y="540774"/>
            <a:ext cx="8554065" cy="10028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Interrogative Pronoun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91615" y="1799303"/>
            <a:ext cx="11218604" cy="14551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 Interrogative pronoun asks a question.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80E8E5D0-CE31-485A-B7AD-7E9CB14DEBB2}"/>
              </a:ext>
            </a:extLst>
          </p:cNvPr>
          <p:cNvSpPr/>
          <p:nvPr/>
        </p:nvSpPr>
        <p:spPr>
          <a:xfrm>
            <a:off x="1005840" y="3510115"/>
            <a:ext cx="10251440" cy="2982125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Example:- </a:t>
            </a:r>
          </a:p>
          <a:p>
            <a:pPr algn="ctr"/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Who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are you? </a:t>
            </a:r>
          </a:p>
          <a:p>
            <a:pPr algn="ctr"/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is your name? </a:t>
            </a:r>
          </a:p>
          <a:p>
            <a:pPr algn="ctr"/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Which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book do you want?</a:t>
            </a:r>
          </a:p>
          <a:p>
            <a:pPr algn="ctr"/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Whom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do you want?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8737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73161" y="540774"/>
            <a:ext cx="8554065" cy="10028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Relative Pronoun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91615" y="1696720"/>
            <a:ext cx="11218604" cy="17322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Relative pronoun is one which refers to some other noun or pronoun mentioned before and also joins two sentences.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80E8E5D0-CE31-485A-B7AD-7E9CB14DEBB2}"/>
              </a:ext>
            </a:extLst>
          </p:cNvPr>
          <p:cNvSpPr/>
          <p:nvPr/>
        </p:nvSpPr>
        <p:spPr>
          <a:xfrm>
            <a:off x="1005840" y="3901440"/>
            <a:ext cx="10251440" cy="2316480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Example:-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 know the boy 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who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came here yesterday.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This is the pen 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which/that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 lost yesterday.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More example:- Whose, Whom etc.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608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6076335" y="1602658"/>
            <a:ext cx="5506065" cy="3677266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Palash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Chakrabarty</a:t>
            </a:r>
            <a:endParaRPr lang="bn-BD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Assistant Teacher(Computer)</a:t>
            </a:r>
            <a:endParaRPr lang="bn-BD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Chitoshi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R.M High School</a:t>
            </a:r>
            <a:endParaRPr lang="bn-BD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Shahrasti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Chandpur</a:t>
            </a:r>
            <a:endParaRPr lang="bn-BD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Mobile- 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01836815687</a:t>
            </a:r>
            <a:endParaRPr lang="bn-BD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Email-</a:t>
            </a:r>
            <a:r>
              <a:rPr lang="bn-BD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palashd2k66@gmail.com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900826" y="481780"/>
            <a:ext cx="4234070" cy="5879691"/>
          </a:xfrm>
          <a:prstGeom prst="snip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7240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73161" y="256294"/>
            <a:ext cx="8554065" cy="10028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Indefinite Pronoun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91615" y="1361441"/>
            <a:ext cx="11218604" cy="12903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 indefinite pronoun refers to some indefinite person or thing.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80E8E5D0-CE31-485A-B7AD-7E9CB14DEBB2}"/>
              </a:ext>
            </a:extLst>
          </p:cNvPr>
          <p:cNvSpPr/>
          <p:nvPr/>
        </p:nvSpPr>
        <p:spPr>
          <a:xfrm>
            <a:off x="325120" y="2754017"/>
            <a:ext cx="11531600" cy="3595983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Example:-</a:t>
            </a:r>
          </a:p>
          <a:p>
            <a:pPr algn="ctr"/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Nobody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Believes a liar.</a:t>
            </a:r>
          </a:p>
          <a:p>
            <a:pPr algn="ctr"/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Anybody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can do this easy work.</a:t>
            </a:r>
          </a:p>
          <a:p>
            <a:pPr algn="ctr"/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Everybody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loves flower.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More example:- One, Anyone, Some, Someone, No one, None, Somebody, Everyone, Other, Another, Something, Everything, All, Many, Few etc. </a:t>
            </a:r>
          </a:p>
        </p:txBody>
      </p:sp>
    </p:spTree>
    <p:extLst>
      <p:ext uri="{BB962C8B-B14F-4D97-AF65-F5344CB8AC3E}">
        <p14:creationId xmlns:p14="http://schemas.microsoft.com/office/powerpoint/2010/main" val="14094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565354"/>
            <a:ext cx="8686800" cy="1371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Individual 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3058" y="2462748"/>
            <a:ext cx="10117394" cy="2554545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Identify the following Pronouns :</a:t>
            </a:r>
          </a:p>
          <a:p>
            <a:pPr algn="just"/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Other, Something, Those, They, What, Everything, You.</a:t>
            </a:r>
          </a:p>
        </p:txBody>
      </p:sp>
    </p:spTree>
    <p:extLst>
      <p:ext uri="{BB962C8B-B14F-4D97-AF65-F5344CB8AC3E}">
        <p14:creationId xmlns:p14="http://schemas.microsoft.com/office/powerpoint/2010/main" val="362798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73161" y="256294"/>
            <a:ext cx="8554065" cy="10028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Distributive Pronoun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91615" y="1361440"/>
            <a:ext cx="11218604" cy="17170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 pronoun which refers to two or more persons or things separately are called distributive pronoun. 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80E8E5D0-CE31-485A-B7AD-7E9CB14DEBB2}"/>
              </a:ext>
            </a:extLst>
          </p:cNvPr>
          <p:cNvSpPr/>
          <p:nvPr/>
        </p:nvSpPr>
        <p:spPr>
          <a:xfrm>
            <a:off x="325120" y="3535680"/>
            <a:ext cx="11531600" cy="2814320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Example:-</a:t>
            </a:r>
          </a:p>
          <a:p>
            <a:pPr algn="ctr"/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Each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boy got a prize.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There are trees on 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either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side of the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river.</a:t>
            </a:r>
          </a:p>
          <a:p>
            <a:pPr algn="ctr"/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Neither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accusation is true.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302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73161" y="256294"/>
            <a:ext cx="8554065" cy="10028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Reflexive Pronoun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91615" y="1361440"/>
            <a:ext cx="11218604" cy="17170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When any pronoun takes the place of object added self or selves with personal pronoun, is known as reflexive pronoun.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80E8E5D0-CE31-485A-B7AD-7E9CB14DEBB2}"/>
              </a:ext>
            </a:extLst>
          </p:cNvPr>
          <p:cNvSpPr/>
          <p:nvPr/>
        </p:nvSpPr>
        <p:spPr>
          <a:xfrm>
            <a:off x="325120" y="3535680"/>
            <a:ext cx="11531600" cy="2814320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Example:-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He killed 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himself.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More example:-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Myself, Herself, Ourselves, Yourself, Yourselves, Themselves etc.</a:t>
            </a:r>
          </a:p>
        </p:txBody>
      </p:sp>
    </p:spTree>
    <p:extLst>
      <p:ext uri="{BB962C8B-B14F-4D97-AF65-F5344CB8AC3E}">
        <p14:creationId xmlns:p14="http://schemas.microsoft.com/office/powerpoint/2010/main" val="38215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73161" y="256294"/>
            <a:ext cx="8554065" cy="10028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Reciprocal Pronoun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91615" y="1361440"/>
            <a:ext cx="11218604" cy="17170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 pronoun that indicates mutual action is called a reciprocal pronoun.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80E8E5D0-CE31-485A-B7AD-7E9CB14DEBB2}"/>
              </a:ext>
            </a:extLst>
          </p:cNvPr>
          <p:cNvSpPr/>
          <p:nvPr/>
        </p:nvSpPr>
        <p:spPr>
          <a:xfrm>
            <a:off x="325120" y="3667760"/>
            <a:ext cx="11531600" cy="1940560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Example:-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 two girls hate 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each other.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They love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one another.</a:t>
            </a:r>
          </a:p>
        </p:txBody>
      </p:sp>
    </p:spTree>
    <p:extLst>
      <p:ext uri="{BB962C8B-B14F-4D97-AF65-F5344CB8AC3E}">
        <p14:creationId xmlns:p14="http://schemas.microsoft.com/office/powerpoint/2010/main" val="368751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1295402" y="696996"/>
            <a:ext cx="9601196" cy="1612490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Home</a:t>
            </a:r>
            <a:r>
              <a:rPr lang="en-US" sz="6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Work</a:t>
            </a:r>
            <a:endParaRPr lang="en-US" sz="6000" dirty="0"/>
          </a:p>
        </p:txBody>
      </p:sp>
      <p:sp>
        <p:nvSpPr>
          <p:cNvPr id="5" name="Horizontal Scroll 4"/>
          <p:cNvSpPr/>
          <p:nvPr/>
        </p:nvSpPr>
        <p:spPr>
          <a:xfrm>
            <a:off x="1295402" y="1779640"/>
            <a:ext cx="10031359" cy="4513006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do you mean by “Pronoun”? How many kinds of Pronoun are in English? Give their names with two examples for each?</a:t>
            </a:r>
          </a:p>
        </p:txBody>
      </p:sp>
    </p:spTree>
    <p:extLst>
      <p:ext uri="{BB962C8B-B14F-4D97-AF65-F5344CB8AC3E}">
        <p14:creationId xmlns:p14="http://schemas.microsoft.com/office/powerpoint/2010/main" val="28433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16" y="589935"/>
            <a:ext cx="10048568" cy="562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9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5867401" y="1592830"/>
            <a:ext cx="4582797" cy="4495800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Subject :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English 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baseline="30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nd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Paper (Grammar)</a:t>
            </a:r>
          </a:p>
          <a:p>
            <a:pPr algn="ctr"/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Classes : VI-VIII</a:t>
            </a:r>
          </a:p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Time : 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Minutes</a:t>
            </a:r>
            <a:endParaRPr lang="bn-BD" sz="3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Date </a:t>
            </a:r>
            <a:r>
              <a:rPr lang="en-US" sz="3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12/07/2020</a:t>
            </a:r>
            <a:endParaRPr lang="bn-BD" sz="3000" b="1" dirty="0">
              <a:solidFill>
                <a:schemeClr val="tx1"/>
              </a:solidFill>
              <a:latin typeface="Times New Roman" panose="02020603050405020304" pitchFamily="18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752600" y="602230"/>
            <a:ext cx="3959942" cy="4572000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000" b="1" dirty="0">
              <a:solidFill>
                <a:schemeClr val="tx1"/>
              </a:solidFill>
              <a:latin typeface="Times New Roman" panose="02020603050405020304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9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3856" y="3200007"/>
            <a:ext cx="9050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Let us observe some images and sentences.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57400" y="2017728"/>
            <a:ext cx="4180829" cy="31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0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9.24855E-7 L 1.39635 -0.01156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809" y="-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5742" y="873759"/>
            <a:ext cx="5122606" cy="366776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58348" y="2499359"/>
            <a:ext cx="5368412" cy="366776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65240" y="5007569"/>
            <a:ext cx="4542503" cy="6685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He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is a player.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46240" y="1571195"/>
            <a:ext cx="3627120" cy="599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It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is a flower</a:t>
            </a:r>
          </a:p>
        </p:txBody>
      </p:sp>
    </p:spTree>
    <p:extLst>
      <p:ext uri="{BB962C8B-B14F-4D97-AF65-F5344CB8AC3E}">
        <p14:creationId xmlns:p14="http://schemas.microsoft.com/office/powerpoint/2010/main" val="369904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5742" y="501444"/>
            <a:ext cx="5122606" cy="350028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58348" y="2871017"/>
            <a:ext cx="5368412" cy="35002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29360" y="4218040"/>
            <a:ext cx="3881120" cy="6685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This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is a book.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39840" y="1951702"/>
            <a:ext cx="4663439" cy="599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is your name?</a:t>
            </a:r>
          </a:p>
        </p:txBody>
      </p:sp>
    </p:spTree>
    <p:extLst>
      <p:ext uri="{BB962C8B-B14F-4D97-AF65-F5344CB8AC3E}">
        <p14:creationId xmlns:p14="http://schemas.microsoft.com/office/powerpoint/2010/main" val="224918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5742" y="501444"/>
            <a:ext cx="5122606" cy="350028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58348" y="2871017"/>
            <a:ext cx="5368412" cy="35002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9234" y="4218040"/>
            <a:ext cx="5122606" cy="6685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Everybody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loves flower.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96000" y="1330960"/>
            <a:ext cx="5368412" cy="12205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Each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of the students was present.</a:t>
            </a:r>
          </a:p>
        </p:txBody>
      </p:sp>
    </p:spTree>
    <p:extLst>
      <p:ext uri="{BB962C8B-B14F-4D97-AF65-F5344CB8AC3E}">
        <p14:creationId xmlns:p14="http://schemas.microsoft.com/office/powerpoint/2010/main" val="138903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93132BE-6C08-4619-989E-E1B7A8769079}"/>
              </a:ext>
            </a:extLst>
          </p:cNvPr>
          <p:cNvSpPr/>
          <p:nvPr/>
        </p:nvSpPr>
        <p:spPr>
          <a:xfrm>
            <a:off x="2214880" y="2113280"/>
            <a:ext cx="7498080" cy="27025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He, It, This, What, Everybody, Each.</a:t>
            </a:r>
          </a:p>
        </p:txBody>
      </p:sp>
    </p:spTree>
    <p:extLst>
      <p:ext uri="{BB962C8B-B14F-4D97-AF65-F5344CB8AC3E}">
        <p14:creationId xmlns:p14="http://schemas.microsoft.com/office/powerpoint/2010/main" val="381440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80692" y="2217848"/>
            <a:ext cx="6687378" cy="2971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Let us see what our today’s lesson is-</a:t>
            </a:r>
          </a:p>
        </p:txBody>
      </p:sp>
      <p:sp>
        <p:nvSpPr>
          <p:cNvPr id="2" name="Oval 1"/>
          <p:cNvSpPr/>
          <p:nvPr/>
        </p:nvSpPr>
        <p:spPr>
          <a:xfrm>
            <a:off x="1943100" y="1852284"/>
            <a:ext cx="8305800" cy="3337364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have you observed?</a:t>
            </a:r>
          </a:p>
        </p:txBody>
      </p:sp>
    </p:spTree>
    <p:extLst>
      <p:ext uri="{BB962C8B-B14F-4D97-AF65-F5344CB8AC3E}">
        <p14:creationId xmlns:p14="http://schemas.microsoft.com/office/powerpoint/2010/main" val="18116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896</TotalTime>
  <Words>674</Words>
  <Application>Microsoft Office PowerPoint</Application>
  <PresentationFormat>Widescreen</PresentationFormat>
  <Paragraphs>111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Calibri</vt:lpstr>
      <vt:lpstr>Century Gothic</vt:lpstr>
      <vt:lpstr>Garamond</vt:lpstr>
      <vt:lpstr>NikoshBAN</vt:lpstr>
      <vt:lpstr>Times New Roman</vt:lpstr>
      <vt:lpstr>Wingdings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Pronoun</vt:lpstr>
      <vt:lpstr>Classification of Pronoun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840 G3</dc:creator>
  <cp:lastModifiedBy>840 G3</cp:lastModifiedBy>
  <cp:revision>110</cp:revision>
  <dcterms:created xsi:type="dcterms:W3CDTF">2020-07-08T16:23:25Z</dcterms:created>
  <dcterms:modified xsi:type="dcterms:W3CDTF">2020-07-13T18:31:06Z</dcterms:modified>
</cp:coreProperties>
</file>