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92" autoAdjust="0"/>
    <p:restoredTop sz="94660"/>
  </p:normalViewPr>
  <p:slideViewPr>
    <p:cSldViewPr>
      <p:cViewPr varScale="1">
        <p:scale>
          <a:sx n="63" d="100"/>
          <a:sy n="63" d="100"/>
        </p:scale>
        <p:origin x="-102"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33982A-6411-4ACC-9FE4-43FF17465B90}" type="datetimeFigureOut">
              <a:rPr lang="en-US" smtClean="0"/>
              <a:pPr/>
              <a:t>7/14/2020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BFE9A-1C7F-499E-AB9F-B1F171A90B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EBFE9A-1C7F-499E-AB9F-B1F171A90B4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631F60-2424-4BC3-93BA-8B846232D333}"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31F60-2424-4BC3-93BA-8B846232D333}"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31F60-2424-4BC3-93BA-8B846232D333}"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31F60-2424-4BC3-93BA-8B846232D333}"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631F60-2424-4BC3-93BA-8B846232D333}" type="datetimeFigureOut">
              <a:rPr lang="en-US" smtClean="0"/>
              <a:pPr/>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631F60-2424-4BC3-93BA-8B846232D333}"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631F60-2424-4BC3-93BA-8B846232D333}" type="datetimeFigureOut">
              <a:rPr lang="en-US" smtClean="0"/>
              <a:pPr/>
              <a:t>7/14/2020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631F60-2424-4BC3-93BA-8B846232D333}" type="datetimeFigureOut">
              <a:rPr lang="en-US" smtClean="0"/>
              <a:pPr/>
              <a:t>7/14/2020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31F60-2424-4BC3-93BA-8B846232D333}" type="datetimeFigureOut">
              <a:rPr lang="en-US" smtClean="0"/>
              <a:pPr/>
              <a:t>7/14/2020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31F60-2424-4BC3-93BA-8B846232D333}"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631F60-2424-4BC3-93BA-8B846232D333}" type="datetimeFigureOut">
              <a:rPr lang="en-US" smtClean="0"/>
              <a:pPr/>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6A709-4A34-4BA8-82D1-E5DDF0B268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31F60-2424-4BC3-93BA-8B846232D333}" type="datetimeFigureOut">
              <a:rPr lang="en-US" smtClean="0"/>
              <a:pPr/>
              <a:t>7/14/2020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6A709-4A34-4BA8-82D1-E5DDF0B268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5943600" cy="1752600"/>
          </a:xfrm>
        </p:spPr>
        <p:txBody>
          <a:bodyPr>
            <a:normAutofit/>
          </a:bodyPr>
          <a:lstStyle/>
          <a:p>
            <a:pPr algn="l"/>
            <a:r>
              <a:rPr lang="en-US" sz="3200" dirty="0" err="1" smtClean="0">
                <a:solidFill>
                  <a:srgbClr val="FF0000"/>
                </a:solidFill>
              </a:rPr>
              <a:t>সবাইকে</a:t>
            </a:r>
            <a:r>
              <a:rPr lang="en-US" sz="3200" dirty="0" smtClean="0">
                <a:solidFill>
                  <a:srgbClr val="FF0000"/>
                </a:solidFill>
              </a:rPr>
              <a:t> </a:t>
            </a:r>
            <a:r>
              <a:rPr lang="en-US" sz="3200" dirty="0" err="1" smtClean="0">
                <a:solidFill>
                  <a:srgbClr val="FF0000"/>
                </a:solidFill>
              </a:rPr>
              <a:t>লাল</a:t>
            </a:r>
            <a:r>
              <a:rPr lang="en-US" sz="3200" dirty="0" smtClean="0">
                <a:solidFill>
                  <a:srgbClr val="FF0000"/>
                </a:solidFill>
              </a:rPr>
              <a:t> </a:t>
            </a:r>
            <a:r>
              <a:rPr lang="en-US" sz="3200" dirty="0" err="1" smtClean="0">
                <a:solidFill>
                  <a:srgbClr val="FF0000"/>
                </a:solidFill>
              </a:rPr>
              <a:t>গোলাপের</a:t>
            </a:r>
            <a:r>
              <a:rPr lang="en-US" sz="3200" dirty="0" smtClean="0">
                <a:solidFill>
                  <a:srgbClr val="FF0000"/>
                </a:solidFill>
              </a:rPr>
              <a:t> </a:t>
            </a:r>
            <a:r>
              <a:rPr lang="en-US" sz="3200" dirty="0" err="1" smtClean="0">
                <a:solidFill>
                  <a:srgbClr val="FF0000"/>
                </a:solidFill>
              </a:rPr>
              <a:t>শভে</a:t>
            </a:r>
            <a:r>
              <a:rPr lang="bn-BD" sz="3200" dirty="0" smtClean="0">
                <a:solidFill>
                  <a:srgbClr val="FF0000"/>
                </a:solidFill>
              </a:rPr>
              <a:t>চ্ছা</a:t>
            </a:r>
            <a:endParaRPr lang="en-US" sz="3200" dirty="0">
              <a:solidFill>
                <a:srgbClr val="FF0000"/>
              </a:solidFill>
            </a:endParaRPr>
          </a:p>
        </p:txBody>
      </p:sp>
      <p:sp>
        <p:nvSpPr>
          <p:cNvPr id="3" name="Subtitle 2"/>
          <p:cNvSpPr>
            <a:spLocks noGrp="1"/>
          </p:cNvSpPr>
          <p:nvPr>
            <p:ph type="subTitle" idx="1"/>
          </p:nvPr>
        </p:nvSpPr>
        <p:spPr>
          <a:xfrm>
            <a:off x="1143000" y="3276600"/>
            <a:ext cx="6324600" cy="3276600"/>
          </a:xfrm>
        </p:spPr>
        <p:txBody>
          <a:bodyPr/>
          <a:lstStyle/>
          <a:p>
            <a:endParaRPr lang="bn-BD" smtClean="0"/>
          </a:p>
          <a:p>
            <a:endParaRPr lang="bn-BD" smtClean="0"/>
          </a:p>
          <a:p>
            <a:endParaRPr lang="bn-BD" smtClean="0"/>
          </a:p>
          <a:p>
            <a:endParaRPr lang="bn-BD" smtClean="0"/>
          </a:p>
          <a:p>
            <a:endParaRPr lang="en-US" dirty="0"/>
          </a:p>
        </p:txBody>
      </p:sp>
      <p:pic>
        <p:nvPicPr>
          <p:cNvPr id="1026" name="Picture 2" descr="C:\Users\01\Desktop\BF89-11K.jpg"/>
          <p:cNvPicPr>
            <a:picLocks noChangeAspect="1" noChangeArrowheads="1"/>
          </p:cNvPicPr>
          <p:nvPr/>
        </p:nvPicPr>
        <p:blipFill>
          <a:blip r:embed="rId2">
            <a:lum bright="2000" contrast="-1000"/>
          </a:blip>
          <a:srcRect/>
          <a:stretch>
            <a:fillRect/>
          </a:stretch>
        </p:blipFill>
        <p:spPr bwMode="auto">
          <a:xfrm>
            <a:off x="838200" y="1943873"/>
            <a:ext cx="7009209" cy="4914127"/>
          </a:xfrm>
          <a:prstGeom prst="rect">
            <a:avLst/>
          </a:prstGeom>
          <a:solidFill>
            <a:schemeClr val="accent2"/>
          </a:solid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bn-BD" dirty="0" smtClean="0"/>
              <a:t>          </a:t>
            </a:r>
            <a:r>
              <a:rPr lang="bn-BD" dirty="0" smtClean="0">
                <a:solidFill>
                  <a:srgbClr val="00B050"/>
                </a:solidFill>
              </a:rPr>
              <a:t>বাড়ির কাজ</a:t>
            </a:r>
            <a:endParaRPr lang="en-US" dirty="0">
              <a:solidFill>
                <a:srgbClr val="00B050"/>
              </a:solidFill>
            </a:endParaRPr>
          </a:p>
        </p:txBody>
      </p:sp>
      <p:sp>
        <p:nvSpPr>
          <p:cNvPr id="3" name="Content Placeholder 2"/>
          <p:cNvSpPr>
            <a:spLocks noGrp="1"/>
          </p:cNvSpPr>
          <p:nvPr>
            <p:ph idx="1"/>
          </p:nvPr>
        </p:nvSpPr>
        <p:spPr/>
        <p:txBody>
          <a:bodyPr/>
          <a:lstStyle/>
          <a:p>
            <a:r>
              <a:rPr lang="bn-BD" dirty="0" smtClean="0"/>
              <a:t>প্রসেসরের উপর কেন ফ্যান লাগানো হয়?</a:t>
            </a:r>
          </a:p>
          <a:p>
            <a:pPr>
              <a:buNone/>
            </a:pPr>
            <a:r>
              <a:rPr lang="bn-BD" dirty="0" smtClean="0"/>
              <a:t>  বুঝিয়ে লিখ।</a:t>
            </a:r>
            <a:endParaRPr lang="en-US" dirty="0"/>
          </a:p>
        </p:txBody>
      </p:sp>
      <p:pic>
        <p:nvPicPr>
          <p:cNvPr id="1026" name="Picture 2" descr="C:\Users\01\Desktop\download.jpg"/>
          <p:cNvPicPr>
            <a:picLocks noChangeAspect="1" noChangeArrowheads="1"/>
          </p:cNvPicPr>
          <p:nvPr/>
        </p:nvPicPr>
        <p:blipFill>
          <a:blip r:embed="rId2"/>
          <a:srcRect/>
          <a:stretch>
            <a:fillRect/>
          </a:stretch>
        </p:blipFill>
        <p:spPr bwMode="auto">
          <a:xfrm>
            <a:off x="2133600" y="2895600"/>
            <a:ext cx="3694545" cy="2438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n-BD" sz="9600" dirty="0" smtClean="0">
                <a:solidFill>
                  <a:srgbClr val="FF0000"/>
                </a:solidFill>
              </a:rPr>
              <a:t>ধন্যবাদ</a:t>
            </a:r>
            <a:endParaRPr lang="en-US" sz="9600" dirty="0">
              <a:solidFill>
                <a:srgbClr val="FF0000"/>
              </a:solidFill>
            </a:endParaRPr>
          </a:p>
        </p:txBody>
      </p:sp>
      <p:sp>
        <p:nvSpPr>
          <p:cNvPr id="3" name="Content Placeholder 2"/>
          <p:cNvSpPr>
            <a:spLocks noGrp="1"/>
          </p:cNvSpPr>
          <p:nvPr>
            <p:ph idx="1"/>
          </p:nvPr>
        </p:nvSpPr>
        <p:spPr/>
        <p:txBody>
          <a:bodyPr>
            <a:noAutofit/>
          </a:bodyPr>
          <a:lstStyle/>
          <a:p>
            <a:pPr>
              <a:buNone/>
            </a:pPr>
            <a:endParaRPr lang="en-US" sz="2400" dirty="0">
              <a:solidFill>
                <a:srgbClr val="FF0000"/>
              </a:solidFill>
            </a:endParaRPr>
          </a:p>
        </p:txBody>
      </p:sp>
      <p:pic>
        <p:nvPicPr>
          <p:cNvPr id="8" name="Picture 2" descr="C:\Users\01\Desktop\BF89-11K.jpg"/>
          <p:cNvPicPr>
            <a:picLocks noChangeAspect="1" noChangeArrowheads="1"/>
          </p:cNvPicPr>
          <p:nvPr/>
        </p:nvPicPr>
        <p:blipFill>
          <a:blip r:embed="rId2">
            <a:lum bright="2000" contrast="-1000"/>
          </a:blip>
          <a:srcRect/>
          <a:stretch>
            <a:fillRect/>
          </a:stretch>
        </p:blipFill>
        <p:spPr bwMode="auto">
          <a:xfrm>
            <a:off x="1447800" y="1752600"/>
            <a:ext cx="5638801" cy="39533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4648200" cy="1295400"/>
          </a:xfrm>
        </p:spPr>
        <p:txBody>
          <a:bodyPr>
            <a:normAutofit/>
          </a:bodyPr>
          <a:lstStyle/>
          <a:p>
            <a:r>
              <a:rPr lang="en-US" sz="2000" dirty="0" err="1" smtClean="0">
                <a:solidFill>
                  <a:srgbClr val="0033CC"/>
                </a:solidFill>
              </a:rPr>
              <a:t>পা</a:t>
            </a:r>
            <a:r>
              <a:rPr lang="bn-BD" sz="2000" dirty="0" smtClean="0">
                <a:solidFill>
                  <a:srgbClr val="0033CC"/>
                </a:solidFill>
              </a:rPr>
              <a:t>ঠ পরিচিতি ও শিক্ষক পরিচিতি</a:t>
            </a:r>
            <a:endParaRPr lang="en-US" sz="2000" dirty="0">
              <a:solidFill>
                <a:srgbClr val="0033CC"/>
              </a:solidFill>
            </a:endParaRPr>
          </a:p>
        </p:txBody>
      </p:sp>
      <p:sp>
        <p:nvSpPr>
          <p:cNvPr id="3" name="Content Placeholder 2"/>
          <p:cNvSpPr>
            <a:spLocks noGrp="1"/>
          </p:cNvSpPr>
          <p:nvPr>
            <p:ph idx="1"/>
          </p:nvPr>
        </p:nvSpPr>
        <p:spPr/>
        <p:txBody>
          <a:bodyPr>
            <a:normAutofit fontScale="92500" lnSpcReduction="10000"/>
          </a:bodyPr>
          <a:lstStyle/>
          <a:p>
            <a:endParaRPr lang="bn-BD" sz="2000" dirty="0" smtClean="0"/>
          </a:p>
          <a:p>
            <a:r>
              <a:rPr lang="bn-BD" sz="2000" dirty="0" smtClean="0">
                <a:solidFill>
                  <a:srgbClr val="0070C0"/>
                </a:solidFill>
              </a:rPr>
              <a:t>বিষয়ঃ তথ্য ও যোগাযোগ প্রযুক্তি</a:t>
            </a:r>
          </a:p>
          <a:p>
            <a:r>
              <a:rPr lang="bn-BD" sz="2000" dirty="0" smtClean="0">
                <a:solidFill>
                  <a:srgbClr val="0070C0"/>
                </a:solidFill>
              </a:rPr>
              <a:t>শ্রেনিঃ ৬ষ্ঠ</a:t>
            </a:r>
          </a:p>
          <a:p>
            <a:r>
              <a:rPr lang="bn-BD" sz="2000" dirty="0" smtClean="0">
                <a:solidFill>
                  <a:srgbClr val="0070C0"/>
                </a:solidFill>
              </a:rPr>
              <a:t>অধ্যায়ঃ ২য়, পাঠ ৫</a:t>
            </a:r>
          </a:p>
          <a:p>
            <a:r>
              <a:rPr lang="bn-BD" sz="2000" dirty="0" smtClean="0">
                <a:solidFill>
                  <a:srgbClr val="0070C0"/>
                </a:solidFill>
              </a:rPr>
              <a:t>সময়ঃ ৩০ মিনিট</a:t>
            </a:r>
          </a:p>
          <a:p>
            <a:endParaRPr lang="en-US" sz="2000" dirty="0" smtClean="0"/>
          </a:p>
          <a:p>
            <a:endParaRPr lang="en-US" sz="2400" dirty="0" smtClean="0"/>
          </a:p>
          <a:p>
            <a:pPr>
              <a:buNone/>
            </a:pPr>
            <a:endParaRPr lang="en-US" sz="2400" dirty="0" smtClean="0"/>
          </a:p>
          <a:p>
            <a:r>
              <a:rPr lang="bn-BD" sz="2400" dirty="0" smtClean="0">
                <a:solidFill>
                  <a:srgbClr val="FF0000"/>
                </a:solidFill>
              </a:rPr>
              <a:t>মালেকা পারভীন</a:t>
            </a:r>
          </a:p>
          <a:p>
            <a:r>
              <a:rPr lang="bn-BD" sz="2400" dirty="0" smtClean="0">
                <a:solidFill>
                  <a:srgbClr val="FF0000"/>
                </a:solidFill>
              </a:rPr>
              <a:t>সহকারী শিক্ষক</a:t>
            </a:r>
          </a:p>
          <a:p>
            <a:r>
              <a:rPr lang="bn-BD" sz="2400" dirty="0" smtClean="0">
                <a:solidFill>
                  <a:srgbClr val="FF0000"/>
                </a:solidFill>
              </a:rPr>
              <a:t>মুকুল একাডেমী উচ্চ বিদ্যালয়,</a:t>
            </a:r>
          </a:p>
          <a:p>
            <a:r>
              <a:rPr lang="bn-BD" sz="2400" dirty="0" smtClean="0">
                <a:solidFill>
                  <a:srgbClr val="FF0000"/>
                </a:solidFill>
              </a:rPr>
              <a:t>ঘাটাইল, টাংগাইল।</a:t>
            </a:r>
            <a:endParaRPr lang="en-US" sz="2400" dirty="0" smtClean="0">
              <a:solidFill>
                <a:srgbClr val="FF0000"/>
              </a:solidFill>
            </a:endParaRPr>
          </a:p>
          <a:p>
            <a:pPr>
              <a:buNone/>
            </a:pP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dirty="0" smtClean="0">
                <a:solidFill>
                  <a:srgbClr val="FF0000"/>
                </a:solidFill>
              </a:rPr>
              <a:t>উপরে আমরা কিসের ছবি দেখতে পাচ্ছি?</a:t>
            </a:r>
            <a:endParaRPr lang="en-US" dirty="0">
              <a:solidFill>
                <a:srgbClr val="FF0000"/>
              </a:solidFill>
            </a:endParaRPr>
          </a:p>
        </p:txBody>
      </p:sp>
      <p:sp>
        <p:nvSpPr>
          <p:cNvPr id="3" name="Picture Placeholder 2"/>
          <p:cNvSpPr>
            <a:spLocks noGrp="1"/>
          </p:cNvSpPr>
          <p:nvPr>
            <p:ph type="pic" idx="1"/>
          </p:nvPr>
        </p:nvSpPr>
        <p:spPr>
          <a:xfrm>
            <a:off x="1905000" y="685800"/>
            <a:ext cx="5486400" cy="4114800"/>
          </a:xfrm>
        </p:spPr>
      </p:sp>
      <p:sp>
        <p:nvSpPr>
          <p:cNvPr id="4" name="Text Placeholder 3"/>
          <p:cNvSpPr>
            <a:spLocks noGrp="1"/>
          </p:cNvSpPr>
          <p:nvPr>
            <p:ph type="body" sz="half" idx="2"/>
          </p:nvPr>
        </p:nvSpPr>
        <p:spPr>
          <a:xfrm>
            <a:off x="1792288" y="5367338"/>
            <a:ext cx="5218112" cy="652462"/>
          </a:xfrm>
        </p:spPr>
        <p:txBody>
          <a:bodyPr>
            <a:normAutofit/>
          </a:bodyPr>
          <a:lstStyle/>
          <a:p>
            <a:r>
              <a:rPr lang="bn-BD" sz="2400" dirty="0" smtClean="0"/>
              <a:t>প্রসেসর ও মাদারবোর্ড</a:t>
            </a:r>
            <a:endParaRPr lang="en-US" sz="2400" dirty="0"/>
          </a:p>
        </p:txBody>
      </p:sp>
      <p:pic>
        <p:nvPicPr>
          <p:cNvPr id="1026" name="Picture 2" descr="C:\Users\01\Desktop\images.jpg"/>
          <p:cNvPicPr>
            <a:picLocks noChangeAspect="1" noChangeArrowheads="1"/>
          </p:cNvPicPr>
          <p:nvPr/>
        </p:nvPicPr>
        <p:blipFill>
          <a:blip r:embed="rId2"/>
          <a:srcRect/>
          <a:stretch>
            <a:fillRect/>
          </a:stretch>
        </p:blipFill>
        <p:spPr bwMode="auto">
          <a:xfrm>
            <a:off x="2514600" y="1600200"/>
            <a:ext cx="3581399" cy="286892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bn-BD" dirty="0" smtClean="0">
                <a:solidFill>
                  <a:srgbClr val="C00000"/>
                </a:solidFill>
              </a:rPr>
              <a:t>শিখন ফল</a:t>
            </a:r>
            <a:endParaRPr lang="en-US" dirty="0">
              <a:solidFill>
                <a:srgbClr val="C00000"/>
              </a:solidFill>
            </a:endParaRPr>
          </a:p>
        </p:txBody>
      </p:sp>
      <p:sp>
        <p:nvSpPr>
          <p:cNvPr id="5" name="Content Placeholder 4"/>
          <p:cNvSpPr>
            <a:spLocks noGrp="1"/>
          </p:cNvSpPr>
          <p:nvPr>
            <p:ph idx="1"/>
          </p:nvPr>
        </p:nvSpPr>
        <p:spPr/>
        <p:txBody>
          <a:bodyPr/>
          <a:lstStyle/>
          <a:p>
            <a:pPr>
              <a:buFont typeface="Wingdings" pitchFamily="2" charset="2"/>
              <a:buChar char="v"/>
            </a:pPr>
            <a:r>
              <a:rPr lang="bn-BD" dirty="0" smtClean="0"/>
              <a:t>পাঠ শেষে শিক্ষার্থীরা জানতে পারবে –</a:t>
            </a:r>
          </a:p>
          <a:p>
            <a:pPr>
              <a:buNone/>
            </a:pPr>
            <a:endParaRPr lang="bn-BD" dirty="0" smtClean="0"/>
          </a:p>
          <a:p>
            <a:pPr>
              <a:buFont typeface="Wingdings" pitchFamily="2" charset="2"/>
              <a:buChar char="v"/>
            </a:pPr>
            <a:r>
              <a:rPr lang="bn-BD" sz="2400" dirty="0" smtClean="0"/>
              <a:t>প্রসেসর কী?</a:t>
            </a:r>
          </a:p>
          <a:p>
            <a:pPr>
              <a:buFont typeface="Wingdings" pitchFamily="2" charset="2"/>
              <a:buChar char="v"/>
            </a:pPr>
            <a:r>
              <a:rPr lang="bn-BD" sz="2400" dirty="0" smtClean="0"/>
              <a:t> মাদারবোর্ডকে মায়ের সাথে তুলনা করা হয়েছে কেন?</a:t>
            </a:r>
          </a:p>
          <a:p>
            <a:pPr>
              <a:buFont typeface="Wingdings" pitchFamily="2" charset="2"/>
              <a:buChar char="v"/>
            </a:pPr>
            <a:r>
              <a:rPr lang="bn-BD" sz="2400" dirty="0" smtClean="0"/>
              <a:t>কম্পিউটারের গুরুতপুর্ণ ডিবাইস কোনটি?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bn-BD" sz="2200" dirty="0" smtClean="0">
                <a:solidFill>
                  <a:srgbClr val="0033CC"/>
                </a:solidFill>
              </a:rPr>
              <a:t>আজকের  বিষয় প্রসেসর ও মাদারবোর্ড</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bn-BD" sz="2000" dirty="0" smtClean="0"/>
              <a:t>কম্পিউটারের প্রত্যেকটা অংশই গুরুতপূর্ণ</a:t>
            </a:r>
            <a:r>
              <a:rPr lang="en-US" sz="2000" dirty="0" smtClean="0"/>
              <a:t>  </a:t>
            </a:r>
            <a:r>
              <a:rPr lang="en-US" sz="2000" dirty="0" err="1" smtClean="0"/>
              <a:t>তবে</a:t>
            </a:r>
            <a:r>
              <a:rPr lang="en-US" sz="2000" dirty="0" smtClean="0"/>
              <a:t> </a:t>
            </a:r>
            <a:r>
              <a:rPr lang="en-US" sz="2000" dirty="0" err="1" smtClean="0"/>
              <a:t>প্রসেসর</a:t>
            </a:r>
            <a:r>
              <a:rPr lang="en-US" sz="2000" dirty="0" smtClean="0"/>
              <a:t>  </a:t>
            </a:r>
            <a:r>
              <a:rPr lang="en-US" sz="2000" dirty="0" err="1" smtClean="0"/>
              <a:t>হলো</a:t>
            </a:r>
            <a:r>
              <a:rPr lang="en-US" sz="2000" dirty="0" smtClean="0"/>
              <a:t> </a:t>
            </a:r>
            <a:r>
              <a:rPr lang="en-US" sz="2000" dirty="0" err="1" smtClean="0"/>
              <a:t>সবচেয়ে</a:t>
            </a:r>
            <a:r>
              <a:rPr lang="en-US" sz="2000" dirty="0" smtClean="0"/>
              <a:t> </a:t>
            </a:r>
            <a:r>
              <a:rPr lang="en-US" sz="2000" dirty="0" err="1" smtClean="0"/>
              <a:t>গুরু</a:t>
            </a:r>
            <a:r>
              <a:rPr lang="bn-BD" sz="2000" dirty="0" smtClean="0"/>
              <a:t>তপূর্ণ।কম্পিউটারের প্রসেসর মেমোরি থেকে তথ্য দেওয়া- নেওয়া করে এবং সেগুলো প্রক্রিয়া করে। এটা কম্পিউটারের ভেতরে থাকে বলে এটা সাধারনত আমরা দেখতে পাইনা।</a:t>
            </a:r>
          </a:p>
          <a:p>
            <a:r>
              <a:rPr lang="bn-BD" sz="2000" dirty="0" smtClean="0"/>
              <a:t>আমরা যদি</a:t>
            </a:r>
            <a:r>
              <a:rPr lang="en-US" sz="2000" dirty="0" smtClean="0"/>
              <a:t> </a:t>
            </a:r>
            <a:r>
              <a:rPr lang="en-US" sz="2000" dirty="0" err="1" smtClean="0"/>
              <a:t>কম্পিউটার</a:t>
            </a:r>
            <a:r>
              <a:rPr lang="en-US" sz="2000" dirty="0" smtClean="0"/>
              <a:t> </a:t>
            </a:r>
            <a:r>
              <a:rPr lang="en-US" sz="2000" dirty="0" err="1" smtClean="0"/>
              <a:t>খুলি</a:t>
            </a:r>
            <a:r>
              <a:rPr lang="en-US" sz="2000" dirty="0" smtClean="0"/>
              <a:t> </a:t>
            </a:r>
            <a:r>
              <a:rPr lang="en-US" sz="2000" dirty="0" err="1" smtClean="0"/>
              <a:t>তাহলে</a:t>
            </a:r>
            <a:r>
              <a:rPr lang="en-US" sz="2000" dirty="0" smtClean="0"/>
              <a:t> </a:t>
            </a:r>
            <a:r>
              <a:rPr lang="en-US" sz="2000" dirty="0" err="1" smtClean="0"/>
              <a:t>একটা</a:t>
            </a:r>
            <a:r>
              <a:rPr lang="en-US" sz="2000" dirty="0" smtClean="0"/>
              <a:t> </a:t>
            </a:r>
            <a:r>
              <a:rPr lang="en-US" sz="2000" dirty="0" err="1" smtClean="0"/>
              <a:t>বোর্ড</a:t>
            </a:r>
            <a:r>
              <a:rPr lang="en-US" sz="2000" dirty="0" smtClean="0"/>
              <a:t> </a:t>
            </a:r>
            <a:r>
              <a:rPr lang="en-US" sz="2000" dirty="0" err="1" smtClean="0"/>
              <a:t>দেখতে</a:t>
            </a:r>
            <a:r>
              <a:rPr lang="en-US" sz="2000" dirty="0" smtClean="0"/>
              <a:t> </a:t>
            </a:r>
            <a:r>
              <a:rPr lang="en-US" sz="2000" dirty="0" err="1" smtClean="0"/>
              <a:t>পাব</a:t>
            </a:r>
            <a:r>
              <a:rPr lang="en-US" sz="2000" dirty="0" smtClean="0"/>
              <a:t>  </a:t>
            </a:r>
            <a:r>
              <a:rPr lang="en-US" sz="2000" dirty="0" err="1" smtClean="0"/>
              <a:t>যেখানে</a:t>
            </a:r>
            <a:r>
              <a:rPr lang="en-US" sz="2000" dirty="0" smtClean="0"/>
              <a:t> </a:t>
            </a:r>
            <a:r>
              <a:rPr lang="en-US" sz="2000" dirty="0" err="1" smtClean="0"/>
              <a:t>অসংখ্য</a:t>
            </a:r>
            <a:r>
              <a:rPr lang="en-US" sz="2000" dirty="0" smtClean="0"/>
              <a:t> </a:t>
            </a:r>
            <a:r>
              <a:rPr lang="en-US" sz="2000" dirty="0" err="1" smtClean="0"/>
              <a:t>ইলেকট্রনিক্স</a:t>
            </a:r>
            <a:r>
              <a:rPr lang="en-US" sz="2000" dirty="0" smtClean="0"/>
              <a:t> </a:t>
            </a:r>
            <a:r>
              <a:rPr lang="en-US" sz="2000" dirty="0" err="1" smtClean="0"/>
              <a:t>খুটিনাটি</a:t>
            </a:r>
            <a:r>
              <a:rPr lang="en-US" sz="2000" dirty="0" smtClean="0"/>
              <a:t> </a:t>
            </a:r>
            <a:r>
              <a:rPr lang="en-US" sz="2000" dirty="0" err="1" smtClean="0"/>
              <a:t>লাগানো</a:t>
            </a:r>
            <a:r>
              <a:rPr lang="en-US" sz="2000" dirty="0" smtClean="0"/>
              <a:t> </a:t>
            </a:r>
            <a:r>
              <a:rPr lang="en-US" sz="2000" dirty="0" err="1" smtClean="0"/>
              <a:t>আছে</a:t>
            </a:r>
            <a:r>
              <a:rPr lang="en-US" sz="2000" dirty="0" smtClean="0"/>
              <a:t>। </a:t>
            </a:r>
            <a:r>
              <a:rPr lang="en-US" sz="2000" dirty="0" err="1" smtClean="0"/>
              <a:t>এর</a:t>
            </a:r>
            <a:r>
              <a:rPr lang="en-US" sz="2000" dirty="0" smtClean="0"/>
              <a:t> </a:t>
            </a:r>
            <a:r>
              <a:rPr lang="en-US" sz="2000" dirty="0" err="1" smtClean="0"/>
              <a:t>নাম</a:t>
            </a:r>
            <a:r>
              <a:rPr lang="en-US" sz="2000" dirty="0" smtClean="0"/>
              <a:t> </a:t>
            </a:r>
            <a:r>
              <a:rPr lang="en-US" sz="2000" dirty="0" err="1" smtClean="0"/>
              <a:t>মাদারবোর্ড</a:t>
            </a:r>
            <a:r>
              <a:rPr lang="en-US" sz="2000" dirty="0" smtClean="0"/>
              <a:t> </a:t>
            </a:r>
            <a:r>
              <a:rPr lang="en-US" sz="2000" dirty="0" err="1" smtClean="0"/>
              <a:t>এটি</a:t>
            </a:r>
            <a:r>
              <a:rPr lang="en-US" sz="2000" dirty="0" smtClean="0"/>
              <a:t> </a:t>
            </a:r>
            <a:r>
              <a:rPr lang="en-US" sz="2000" dirty="0" err="1" smtClean="0"/>
              <a:t>কম্পিউটারের</a:t>
            </a:r>
            <a:r>
              <a:rPr lang="en-US" sz="2000" dirty="0" smtClean="0"/>
              <a:t> </a:t>
            </a:r>
            <a:r>
              <a:rPr lang="en-US" sz="2000" dirty="0" err="1" smtClean="0"/>
              <a:t>সবচেয়ে</a:t>
            </a:r>
            <a:r>
              <a:rPr lang="en-US" sz="2000" dirty="0" smtClean="0"/>
              <a:t> </a:t>
            </a:r>
            <a:r>
              <a:rPr lang="en-US" sz="2000" dirty="0" err="1" smtClean="0"/>
              <a:t>গুরুতপূর্ণ</a:t>
            </a:r>
            <a:r>
              <a:rPr lang="en-US" sz="2000" dirty="0" smtClean="0"/>
              <a:t> </a:t>
            </a:r>
            <a:r>
              <a:rPr lang="en-US" sz="2000" dirty="0" err="1" smtClean="0"/>
              <a:t>অংশ</a:t>
            </a:r>
            <a:r>
              <a:rPr lang="en-US" sz="2000" dirty="0" smtClean="0"/>
              <a:t>। </a:t>
            </a:r>
            <a:r>
              <a:rPr lang="en-US" sz="2000" dirty="0" err="1" smtClean="0"/>
              <a:t>মা</a:t>
            </a:r>
            <a:r>
              <a:rPr lang="en-US" sz="2000" dirty="0" smtClean="0"/>
              <a:t> </a:t>
            </a:r>
            <a:r>
              <a:rPr lang="en-US" sz="2000" dirty="0" err="1" smtClean="0"/>
              <a:t>যেরকম</a:t>
            </a:r>
            <a:r>
              <a:rPr lang="en-US" sz="2000" dirty="0" smtClean="0"/>
              <a:t> </a:t>
            </a:r>
            <a:r>
              <a:rPr lang="en-US" sz="2000" dirty="0" err="1" smtClean="0"/>
              <a:t>সবাইকে</a:t>
            </a:r>
            <a:r>
              <a:rPr lang="en-US" sz="2000" dirty="0" smtClean="0"/>
              <a:t> </a:t>
            </a:r>
            <a:r>
              <a:rPr lang="en-US" sz="2000" dirty="0" err="1" smtClean="0"/>
              <a:t>বুকে</a:t>
            </a:r>
            <a:r>
              <a:rPr lang="en-US" sz="2000" dirty="0" smtClean="0"/>
              <a:t> </a:t>
            </a:r>
            <a:r>
              <a:rPr lang="en-US" sz="2000" dirty="0" err="1" smtClean="0"/>
              <a:t>আগলে</a:t>
            </a:r>
            <a:r>
              <a:rPr lang="en-US" sz="2000" dirty="0" smtClean="0"/>
              <a:t> </a:t>
            </a:r>
            <a:r>
              <a:rPr lang="en-US" sz="2000" dirty="0" err="1" smtClean="0"/>
              <a:t>রাখে</a:t>
            </a:r>
            <a:r>
              <a:rPr lang="en-US" sz="2000" dirty="0" smtClean="0"/>
              <a:t>, </a:t>
            </a:r>
            <a:r>
              <a:rPr lang="en-US" sz="2000" dirty="0" err="1" smtClean="0"/>
              <a:t>এই</a:t>
            </a:r>
            <a:r>
              <a:rPr lang="en-US" sz="2000" dirty="0" smtClean="0"/>
              <a:t> </a:t>
            </a:r>
            <a:r>
              <a:rPr lang="en-US" sz="2000" dirty="0" err="1" smtClean="0"/>
              <a:t>বোর্ডটি</a:t>
            </a:r>
            <a:r>
              <a:rPr lang="en-US" sz="2000" dirty="0" smtClean="0"/>
              <a:t> </a:t>
            </a:r>
            <a:r>
              <a:rPr lang="en-US" sz="2000" dirty="0" err="1" smtClean="0"/>
              <a:t>সেভাবে</a:t>
            </a:r>
            <a:r>
              <a:rPr lang="en-US" sz="2000" dirty="0" smtClean="0"/>
              <a:t> </a:t>
            </a:r>
            <a:r>
              <a:rPr lang="en-US" sz="2000" dirty="0" err="1" smtClean="0"/>
              <a:t>কম্পিউটারের</a:t>
            </a:r>
            <a:r>
              <a:rPr lang="en-US" sz="2000" dirty="0" smtClean="0"/>
              <a:t> </a:t>
            </a:r>
            <a:r>
              <a:rPr lang="en-US" sz="2000" dirty="0" err="1" smtClean="0"/>
              <a:t>সবকিছু</a:t>
            </a:r>
            <a:r>
              <a:rPr lang="en-US" sz="2000" dirty="0" smtClean="0"/>
              <a:t> </a:t>
            </a:r>
            <a:r>
              <a:rPr lang="en-US" sz="2000" dirty="0" err="1" smtClean="0"/>
              <a:t>বুকে</a:t>
            </a:r>
            <a:r>
              <a:rPr lang="en-US" sz="2000" dirty="0" smtClean="0"/>
              <a:t> </a:t>
            </a:r>
            <a:r>
              <a:rPr lang="en-US" sz="2000" dirty="0" err="1" smtClean="0"/>
              <a:t>আগলে</a:t>
            </a:r>
            <a:r>
              <a:rPr lang="en-US" sz="2000" dirty="0" smtClean="0"/>
              <a:t> </a:t>
            </a:r>
            <a:r>
              <a:rPr lang="en-US" sz="2000" dirty="0" err="1" smtClean="0"/>
              <a:t>রাখে</a:t>
            </a:r>
            <a:r>
              <a:rPr lang="en-US" sz="2000" dirty="0" smtClean="0"/>
              <a:t>। </a:t>
            </a:r>
            <a:r>
              <a:rPr lang="en-US" sz="2000" dirty="0" err="1" smtClean="0"/>
              <a:t>তাই</a:t>
            </a:r>
            <a:r>
              <a:rPr lang="en-US" sz="2000" dirty="0" smtClean="0"/>
              <a:t> </a:t>
            </a:r>
            <a:r>
              <a:rPr lang="en-US" sz="2000" dirty="0" err="1" smtClean="0"/>
              <a:t>এর</a:t>
            </a:r>
            <a:r>
              <a:rPr lang="en-US" sz="2000" dirty="0" smtClean="0"/>
              <a:t> </a:t>
            </a:r>
            <a:r>
              <a:rPr lang="en-US" sz="2000" dirty="0" err="1" smtClean="0"/>
              <a:t>নাম</a:t>
            </a:r>
            <a:r>
              <a:rPr lang="en-US" sz="2000" dirty="0" smtClean="0"/>
              <a:t> </a:t>
            </a:r>
            <a:r>
              <a:rPr lang="en-US" sz="2000" dirty="0" err="1" smtClean="0"/>
              <a:t>দেওয়া</a:t>
            </a:r>
            <a:r>
              <a:rPr lang="en-US" sz="2000" dirty="0" smtClean="0"/>
              <a:t> </a:t>
            </a:r>
            <a:r>
              <a:rPr lang="en-US" sz="2000" dirty="0" err="1" smtClean="0"/>
              <a:t>হয়েছে</a:t>
            </a:r>
            <a:r>
              <a:rPr lang="en-US" sz="2000" dirty="0" smtClean="0"/>
              <a:t> </a:t>
            </a:r>
            <a:r>
              <a:rPr lang="en-US" sz="2000" dirty="0" err="1" smtClean="0"/>
              <a:t>মাদারবোর্ড</a:t>
            </a:r>
            <a:r>
              <a:rPr lang="en-US" sz="2000" dirty="0" smtClean="0"/>
              <a:t>। </a:t>
            </a:r>
            <a:r>
              <a:rPr lang="en-US" sz="2000" dirty="0" err="1" smtClean="0"/>
              <a:t>একে</a:t>
            </a:r>
            <a:r>
              <a:rPr lang="en-US" sz="2000" dirty="0" smtClean="0"/>
              <a:t> </a:t>
            </a:r>
            <a:r>
              <a:rPr lang="en-US" sz="2000" dirty="0" err="1" smtClean="0"/>
              <a:t>মেইন</a:t>
            </a:r>
            <a:r>
              <a:rPr lang="en-US" sz="2000" dirty="0" smtClean="0"/>
              <a:t> </a:t>
            </a:r>
            <a:r>
              <a:rPr lang="en-US" sz="2000" dirty="0" err="1" smtClean="0"/>
              <a:t>সার্কিট</a:t>
            </a:r>
            <a:r>
              <a:rPr lang="en-US" sz="2000" dirty="0" smtClean="0"/>
              <a:t> ,</a:t>
            </a:r>
            <a:r>
              <a:rPr lang="en-US" sz="2000" dirty="0" err="1" smtClean="0"/>
              <a:t>সিস্টেম</a:t>
            </a:r>
            <a:r>
              <a:rPr lang="en-US" sz="2000" dirty="0" smtClean="0"/>
              <a:t> </a:t>
            </a:r>
            <a:r>
              <a:rPr lang="en-US" sz="2000" dirty="0" err="1" smtClean="0"/>
              <a:t>বা</a:t>
            </a:r>
            <a:r>
              <a:rPr lang="en-US" sz="2000" dirty="0" smtClean="0"/>
              <a:t> </a:t>
            </a:r>
            <a:r>
              <a:rPr lang="en-US" sz="2000" dirty="0" err="1" smtClean="0"/>
              <a:t>লজিক</a:t>
            </a:r>
            <a:r>
              <a:rPr lang="en-US" sz="2000" dirty="0" smtClean="0"/>
              <a:t> </a:t>
            </a:r>
            <a:r>
              <a:rPr lang="en-US" sz="2000" dirty="0" err="1" smtClean="0"/>
              <a:t>বোর্ড</a:t>
            </a:r>
            <a:r>
              <a:rPr lang="en-US" sz="2000" dirty="0" smtClean="0"/>
              <a:t> ও </a:t>
            </a:r>
            <a:r>
              <a:rPr lang="en-US" sz="2000" dirty="0" err="1" smtClean="0"/>
              <a:t>বলে</a:t>
            </a:r>
            <a:r>
              <a:rPr lang="en-US" sz="2000" dirty="0" smtClean="0"/>
              <a:t>। </a:t>
            </a:r>
            <a:r>
              <a:rPr lang="en-US" sz="2000" dirty="0" err="1" smtClean="0"/>
              <a:t>মাদারবোর্ডের</a:t>
            </a:r>
            <a:r>
              <a:rPr lang="en-US" sz="2000" dirty="0" smtClean="0"/>
              <a:t> </a:t>
            </a:r>
            <a:r>
              <a:rPr lang="en-US" sz="2000" dirty="0" err="1" smtClean="0"/>
              <a:t>ডিভাইসগুলোর</a:t>
            </a:r>
            <a:r>
              <a:rPr lang="en-US" sz="2000" dirty="0" smtClean="0"/>
              <a:t> </a:t>
            </a:r>
            <a:r>
              <a:rPr lang="en-US" sz="2000" dirty="0" err="1" smtClean="0"/>
              <a:t>মাঝে</a:t>
            </a:r>
            <a:r>
              <a:rPr lang="bn-BD" sz="2000" dirty="0" smtClean="0"/>
              <a:t> আমরা দেখতে পাচ্ছি বেশ বড় একটা ডিবাইস সেটাই হচ্ছে প্রসেসর ।যার উপর একটা ফ্যান লাগানো থাকে।  প্রসেসর  অনেক কাজ করেগরম হয়ে যায় ফ্যান দিয়ে ঠান্ডা না করলে সেটা জলে পুড়ে যেতে পারে।</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dirty="0" smtClean="0">
                <a:solidFill>
                  <a:srgbClr val="00B050"/>
                </a:solidFill>
              </a:rPr>
              <a:t>একক কাজ</a:t>
            </a:r>
            <a:endParaRPr lang="en-US" dirty="0">
              <a:solidFill>
                <a:srgbClr val="00B050"/>
              </a:solidFill>
            </a:endParaRPr>
          </a:p>
        </p:txBody>
      </p:sp>
      <p:sp>
        <p:nvSpPr>
          <p:cNvPr id="3" name="Content Placeholder 2"/>
          <p:cNvSpPr>
            <a:spLocks noGrp="1"/>
          </p:cNvSpPr>
          <p:nvPr>
            <p:ph idx="1"/>
          </p:nvPr>
        </p:nvSpPr>
        <p:spPr/>
        <p:txBody>
          <a:bodyPr/>
          <a:lstStyle/>
          <a:p>
            <a:r>
              <a:rPr lang="bn-BD" dirty="0" smtClean="0"/>
              <a:t>কম্পিটারের কোন অংশটা গুরুতপূর্ণ?</a:t>
            </a:r>
          </a:p>
          <a:p>
            <a:r>
              <a:rPr lang="bn-BD" dirty="0" smtClean="0"/>
              <a:t>কোথায় কম্পিউটারের খুঁটিনাটি লাগানো থাকে?</a:t>
            </a:r>
          </a:p>
          <a:p>
            <a:r>
              <a:rPr lang="bn-BD" dirty="0" smtClean="0"/>
              <a:t>কার উপর ফ্যান লাগানো থাকে?</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dirty="0" smtClean="0">
                <a:solidFill>
                  <a:srgbClr val="00B050"/>
                </a:solidFill>
              </a:rPr>
              <a:t>জোড়ায় কাজ</a:t>
            </a:r>
            <a:endParaRPr lang="en-US" dirty="0">
              <a:solidFill>
                <a:srgbClr val="00B050"/>
              </a:solidFill>
            </a:endParaRPr>
          </a:p>
        </p:txBody>
      </p:sp>
      <p:sp>
        <p:nvSpPr>
          <p:cNvPr id="3" name="Content Placeholder 2"/>
          <p:cNvSpPr>
            <a:spLocks noGrp="1"/>
          </p:cNvSpPr>
          <p:nvPr>
            <p:ph idx="1"/>
          </p:nvPr>
        </p:nvSpPr>
        <p:spPr/>
        <p:txBody>
          <a:bodyPr/>
          <a:lstStyle/>
          <a:p>
            <a:r>
              <a:rPr lang="bn-BD" dirty="0" smtClean="0"/>
              <a:t>প্রসেসরের কাজ কী?</a:t>
            </a:r>
          </a:p>
          <a:p>
            <a:r>
              <a:rPr lang="bn-BD" dirty="0" smtClean="0"/>
              <a:t>মাদারবোর্ডকে কেন মায়ের সাথে তুলনা করা হয়েছে?</a:t>
            </a:r>
          </a:p>
          <a:p>
            <a:r>
              <a:rPr lang="bn-BD" dirty="0" smtClean="0"/>
              <a:t>মাদারবোর্ডকে আর কি বলা যায়?</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bn-BD" dirty="0" smtClean="0"/>
              <a:t>   </a:t>
            </a:r>
            <a:r>
              <a:rPr lang="bn-BD" dirty="0" smtClean="0">
                <a:solidFill>
                  <a:srgbClr val="FF0066"/>
                </a:solidFill>
              </a:rPr>
              <a:t>উওর মিলাও ( একক কাজ )</a:t>
            </a:r>
            <a:endParaRPr lang="en-US" dirty="0">
              <a:solidFill>
                <a:srgbClr val="FF0066"/>
              </a:solidFill>
            </a:endParaRPr>
          </a:p>
        </p:txBody>
      </p:sp>
      <p:sp>
        <p:nvSpPr>
          <p:cNvPr id="3" name="Content Placeholder 2"/>
          <p:cNvSpPr>
            <a:spLocks noGrp="1"/>
          </p:cNvSpPr>
          <p:nvPr>
            <p:ph idx="1"/>
          </p:nvPr>
        </p:nvSpPr>
        <p:spPr/>
        <p:txBody>
          <a:bodyPr/>
          <a:lstStyle/>
          <a:p>
            <a:r>
              <a:rPr lang="bn-BD" dirty="0" smtClean="0"/>
              <a:t>প্রসেসর।</a:t>
            </a:r>
          </a:p>
          <a:p>
            <a:r>
              <a:rPr lang="bn-BD" dirty="0" smtClean="0"/>
              <a:t>মাদারবোর্ডকে।</a:t>
            </a:r>
          </a:p>
          <a:p>
            <a:r>
              <a:rPr lang="bn-BD" dirty="0" smtClean="0"/>
              <a:t>প্রসেসরের উপর।</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BD" dirty="0" smtClean="0">
                <a:solidFill>
                  <a:srgbClr val="FF0000"/>
                </a:solidFill>
              </a:rPr>
              <a:t>পাঠ মূল্যায়নঃ</a:t>
            </a:r>
            <a:endParaRPr lang="en-US" dirty="0">
              <a:solidFill>
                <a:srgbClr val="FF0000"/>
              </a:solidFill>
            </a:endParaRPr>
          </a:p>
        </p:txBody>
      </p:sp>
      <p:sp>
        <p:nvSpPr>
          <p:cNvPr id="3" name="Content Placeholder 2"/>
          <p:cNvSpPr>
            <a:spLocks noGrp="1"/>
          </p:cNvSpPr>
          <p:nvPr>
            <p:ph idx="1"/>
          </p:nvPr>
        </p:nvSpPr>
        <p:spPr/>
        <p:txBody>
          <a:bodyPr/>
          <a:lstStyle/>
          <a:p>
            <a:r>
              <a:rPr lang="bn-BD" dirty="0" smtClean="0"/>
              <a:t>কম্পিউটারের কেন্দ্রীয় বা মূল অংশ কী?</a:t>
            </a:r>
          </a:p>
          <a:p>
            <a:r>
              <a:rPr lang="bn-BD" dirty="0" smtClean="0"/>
              <a:t>১। (ক) মনিটর        (খ) মাদারবোর্ড </a:t>
            </a:r>
          </a:p>
          <a:p>
            <a:pPr lvl="1">
              <a:buFont typeface="Wingdings" pitchFamily="2" charset="2"/>
              <a:buChar char="ü"/>
            </a:pPr>
            <a:r>
              <a:rPr lang="bn-BD" dirty="0" smtClean="0"/>
              <a:t>(গ) প্রসেসর           (ঘ) কি বোর্ড</a:t>
            </a:r>
            <a:endParaRPr lang="en-US" dirty="0" smtClean="0"/>
          </a:p>
          <a:p>
            <a:pPr lvl="1">
              <a:buNone/>
            </a:pPr>
            <a:r>
              <a:rPr lang="en-US" dirty="0" smtClean="0"/>
              <a:t>২।প্রসেসরকে </a:t>
            </a:r>
            <a:r>
              <a:rPr lang="en-US" dirty="0" err="1" smtClean="0"/>
              <a:t>ফ্যান</a:t>
            </a:r>
            <a:r>
              <a:rPr lang="en-US" dirty="0" smtClean="0"/>
              <a:t> </a:t>
            </a:r>
            <a:r>
              <a:rPr lang="en-US" dirty="0" err="1" smtClean="0"/>
              <a:t>দিয়ে</a:t>
            </a:r>
            <a:r>
              <a:rPr lang="en-US" dirty="0" smtClean="0"/>
              <a:t> </a:t>
            </a:r>
            <a:r>
              <a:rPr lang="en-US" dirty="0" err="1" smtClean="0"/>
              <a:t>ঠান্ডা</a:t>
            </a:r>
            <a:r>
              <a:rPr lang="en-US" dirty="0" smtClean="0"/>
              <a:t> </a:t>
            </a:r>
            <a:r>
              <a:rPr lang="en-US" dirty="0" err="1" smtClean="0"/>
              <a:t>না</a:t>
            </a:r>
            <a:r>
              <a:rPr lang="en-US" dirty="0" smtClean="0"/>
              <a:t> </a:t>
            </a:r>
            <a:r>
              <a:rPr lang="en-US" dirty="0" err="1" smtClean="0"/>
              <a:t>করলে</a:t>
            </a:r>
            <a:r>
              <a:rPr lang="en-US" dirty="0" smtClean="0"/>
              <a:t> </a:t>
            </a:r>
            <a:r>
              <a:rPr lang="en-US" dirty="0" err="1" smtClean="0"/>
              <a:t>কী</a:t>
            </a:r>
            <a:r>
              <a:rPr lang="en-US" dirty="0" smtClean="0"/>
              <a:t> </a:t>
            </a:r>
            <a:r>
              <a:rPr lang="en-US" dirty="0" err="1" smtClean="0"/>
              <a:t>ঘটবে</a:t>
            </a:r>
            <a:r>
              <a:rPr lang="en-US" dirty="0" smtClean="0"/>
              <a:t>?</a:t>
            </a:r>
          </a:p>
          <a:p>
            <a:pPr lvl="1">
              <a:buNone/>
            </a:pPr>
            <a:r>
              <a:rPr lang="en-US" dirty="0" smtClean="0"/>
              <a:t>(ক) </a:t>
            </a:r>
            <a:r>
              <a:rPr lang="en-US" dirty="0" err="1" smtClean="0"/>
              <a:t>অতিরিক্ত</a:t>
            </a:r>
            <a:r>
              <a:rPr lang="en-US" dirty="0" smtClean="0"/>
              <a:t> </a:t>
            </a:r>
            <a:r>
              <a:rPr lang="en-US" dirty="0" err="1" smtClean="0"/>
              <a:t>বি</a:t>
            </a:r>
            <a:r>
              <a:rPr lang="bn-BD" dirty="0" smtClean="0"/>
              <a:t>দুৎপ্রবাহিত হবে  (খ)হিসাব ভূল হবে</a:t>
            </a:r>
          </a:p>
          <a:p>
            <a:pPr lvl="1">
              <a:buNone/>
            </a:pPr>
            <a:r>
              <a:rPr lang="bn-BD" dirty="0" smtClean="0"/>
              <a:t> (গ) গতি কমে যাবে      (ঘ) জলে  যাবে।</a:t>
            </a:r>
          </a:p>
          <a:p>
            <a:pPr lvl="1">
              <a:buFont typeface="Wingdings" pitchFamily="2" charset="2"/>
              <a:buChar char="ü"/>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359</TotalTime>
  <Words>343</Words>
  <Application>Microsoft Office PowerPoint</Application>
  <PresentationFormat>On-screen Show (4:3)</PresentationFormat>
  <Paragraphs>52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সবাইকে লাল গোলাপের শভেচ্ছা</vt:lpstr>
      <vt:lpstr>পাঠ পরিচিতি ও শিক্ষক পরিচিতি</vt:lpstr>
      <vt:lpstr>উপরে আমরা কিসের ছবি দেখতে পাচ্ছি?</vt:lpstr>
      <vt:lpstr>শিখন ফল</vt:lpstr>
      <vt:lpstr>আজকের  বিষয় প্রসেসর ও মাদারবোর্ড </vt:lpstr>
      <vt:lpstr>একক কাজ</vt:lpstr>
      <vt:lpstr>জোড়ায় কাজ</vt:lpstr>
      <vt:lpstr>   উওর মিলাও ( একক কাজ )</vt:lpstr>
      <vt:lpstr>পাঠ মূল্যায়নঃ</vt:lpstr>
      <vt:lpstr>          বাড়ির কাজ</vt:lpstr>
      <vt:lpstr>ধন্যবাদ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লাল গোলাপের শভেচ্ছা</dc:title>
  <dc:creator>01</dc:creator>
  <cp:lastModifiedBy>01</cp:lastModifiedBy>
  <cp:revision>54</cp:revision>
  <dcterms:created xsi:type="dcterms:W3CDTF">2020-07-07T02:22:32Z</dcterms:created>
  <dcterms:modified xsi:type="dcterms:W3CDTF">2020-07-14T06:32:02Z</dcterms:modified>
</cp:coreProperties>
</file>