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24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project 3\project pic\flower-shop-fields-of-romance-148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7412" y="914400"/>
            <a:ext cx="4191000" cy="4585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93812" y="2819400"/>
            <a:ext cx="9083895" cy="221599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12" y="877669"/>
            <a:ext cx="45288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1612" y="2249269"/>
            <a:ext cx="7620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1612" y="2971800"/>
            <a:ext cx="7620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1612" y="3733800"/>
            <a:ext cx="7620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612" y="1676400"/>
            <a:ext cx="9525000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project 3\project pic\yw-30-Computer-Microphone-produ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0012" y="609600"/>
            <a:ext cx="2667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D:\my project 3\project pic\61Gz0IdwN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640" y="609600"/>
            <a:ext cx="3241172" cy="2666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D:\my project 3\project pic\LenovoKeyboar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412" y="6096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74812" y="3581400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2614" y="3505200"/>
            <a:ext cx="8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9612" y="3505200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0614" y="4572000"/>
            <a:ext cx="3991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1425" y="4572000"/>
            <a:ext cx="243998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812" y="5968425"/>
            <a:ext cx="1213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 project 3\project pic\CP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4012" y="228600"/>
            <a:ext cx="5638800" cy="3800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39023" y="4038600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মাইক্রোপ্রসেসর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0614" y="4673025"/>
            <a:ext cx="342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4812" y="4648200"/>
            <a:ext cx="3200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5704582"/>
            <a:ext cx="12038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প্রক্রিয়াকরন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 project 3\project pic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3987" y="533400"/>
            <a:ext cx="3341625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my project 3\project pic\1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304801"/>
            <a:ext cx="3012140" cy="32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my project 3\project pic\laptop-loudspeaker-computer-speakers-creative-technology-desktop-computers-png-favpng-zUhEFTD48wGEQAkJkNaGJQP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4212" y="381000"/>
            <a:ext cx="3200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70012" y="3606225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2412" y="3682425"/>
            <a:ext cx="1168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স্পীকার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5812" y="36576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612" y="4724400"/>
            <a:ext cx="342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8612" y="4724400"/>
            <a:ext cx="3581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812" y="5968425"/>
            <a:ext cx="11872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প্রসেসকৃত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412" y="3200400"/>
            <a:ext cx="844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446459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Can Musk Turn The Brain Into A Connected Device? | PYMNTS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an Musk Turn The Brain Into A Connected Device? | PYMNTS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Can Musk Turn The Brain Into A Connected Device? | PYMNTS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Can Musk Turn The Brain Into A Connected Device? | PYMNTS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D:\my project 3\project pic\elon-musk-brain-chips-innov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" y="1371600"/>
            <a:ext cx="4572000" cy="304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Computers and brains get closer together: Brain-like computing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3012" y="1371600"/>
            <a:ext cx="446887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79612" y="4343400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ব্রেইন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3612" y="4343400"/>
            <a:ext cx="230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ব্রেইন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5257800"/>
            <a:ext cx="4168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ব্রেইনকে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2412" y="5257800"/>
            <a:ext cx="5791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কম্পিউটার সংগঠন কি? - ANUSO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1112" y="152400"/>
            <a:ext cx="6210300" cy="3486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18012" y="3733800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12" y="4114800"/>
            <a:ext cx="5456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3টি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0812" y="4648200"/>
            <a:ext cx="7620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(ALU)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0812" y="5334000"/>
            <a:ext cx="7620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812" y="5983069"/>
            <a:ext cx="7620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Computers Calculate - the ALU: Crash Course Computer Scienc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2" y="152400"/>
            <a:ext cx="4953000" cy="3321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অংক, সংখ্যা আর গণিতের খেল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2012" y="228600"/>
            <a:ext cx="5818909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960812" y="3581400"/>
            <a:ext cx="4114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(ALU)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812" y="4866382"/>
            <a:ext cx="112373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CPU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যুক্তিমুলক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সম্পূর্ন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ntrol Unit: Definition &amp; Design - Video &amp; Lesson Transcrip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2" y="228600"/>
            <a:ext cx="4876800" cy="3128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24" name="Picture 4" descr="The illusion of control and choice (#nofreewill)… – The Eclectic Mo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5412" y="228601"/>
            <a:ext cx="49530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808412" y="3581400"/>
            <a:ext cx="4114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731" y="4866382"/>
            <a:ext cx="10868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CPU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gisters and RAM: Crash Course Computer Science #6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1" y="533400"/>
            <a:ext cx="4648201" cy="2614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748" name="AutoShape 4" descr="Random-access memory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Random-access memory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2" name="Picture 8" descr="Real random access memory or ram computer Vector Image"/>
          <p:cNvPicPr>
            <a:picLocks noChangeAspect="1" noChangeArrowheads="1"/>
          </p:cNvPicPr>
          <p:nvPr/>
        </p:nvPicPr>
        <p:blipFill>
          <a:blip r:embed="rId3"/>
          <a:srcRect t="5463" b="15327"/>
          <a:stretch>
            <a:fillRect/>
          </a:stretch>
        </p:blipFill>
        <p:spPr bwMode="auto">
          <a:xfrm>
            <a:off x="6475412" y="457200"/>
            <a:ext cx="4316631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113212" y="3352800"/>
            <a:ext cx="3581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রেজিস্টার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485" y="4942582"/>
            <a:ext cx="104663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CPU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সাময়িকভাবে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1412" y="1905000"/>
            <a:ext cx="6781800" cy="30729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spc="11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সুজন শীল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(কম্পিউটার)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 আর্যমৈত্রেয় ইনস্টিটিউশন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০১৭১৫৯৬৪৭০১</a:t>
            </a:r>
          </a:p>
          <a:p>
            <a:pPr algn="ctr"/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sujan.eng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  <a:endParaRPr lang="en-US" sz="2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SA CITZ\Desktop\15724750_1072777796181609_139613510933617599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2" y="1447800"/>
            <a:ext cx="3853815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" y="0"/>
            <a:ext cx="12188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5643" y="88169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0380" y="2123361"/>
            <a:ext cx="6727494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ইউনিট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5879" y="2123361"/>
            <a:ext cx="21415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শপলা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1535" y="3416121"/>
            <a:ext cx="214154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6036" y="3416121"/>
            <a:ext cx="6727494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ইউনিট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879" y="4534679"/>
            <a:ext cx="2092860" cy="6463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6035" y="4534679"/>
            <a:ext cx="6727495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সংক্ষেপে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ALU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প্রয়োজনীয়তা 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685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2" y="1371600"/>
            <a:ext cx="112776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9612" y="2590800"/>
            <a:ext cx="732445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হার্ডওয়্যারের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0411" y="152400"/>
            <a:ext cx="10439401" cy="83099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7003" y="5943600"/>
            <a:ext cx="762740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my project 2\pic project 2\f92436_07431b559d85445080cb66e8bcdc9bdd_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112" y="1524000"/>
            <a:ext cx="7658100" cy="4084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lower Gif - ID: 85355 - Gif Abys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1212" y="533400"/>
            <a:ext cx="47625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98824" y="5486400"/>
            <a:ext cx="5157788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446459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my project 3\project pic\motherboard-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2" y="1447800"/>
            <a:ext cx="3162476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D:\my project 3\project pic\computer-memory-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9412" y="1371600"/>
            <a:ext cx="33528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D:\my project 3\project pic\CP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8011" y="1447800"/>
            <a:ext cx="3657601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202408" y="4648200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7855" y="459682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4812" y="4596825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মাইক্রোপ্রসেসর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0012" y="5638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1996" y="5663625"/>
            <a:ext cx="3132589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cpu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108" y="446459"/>
            <a:ext cx="528440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my project 3\project pic\keybo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077" y="1981200"/>
            <a:ext cx="4484935" cy="16764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my project 3\project pic\cctv-camera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0012" y="1676400"/>
            <a:ext cx="2514600" cy="2286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D:\my project 3\project pic\HTB18g9RIpXXXXahXXXXq6xXFXXX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12" y="1600200"/>
            <a:ext cx="2514600" cy="236384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92945" y="4038600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0410" y="3987225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8212" y="4114800"/>
            <a:ext cx="8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7030" y="5054025"/>
            <a:ext cx="4410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1212" y="5029200"/>
            <a:ext cx="1545616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012" y="5715000"/>
            <a:ext cx="7669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0012" y="5791200"/>
            <a:ext cx="2677336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হার্ডয়্যার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0" grpId="1"/>
      <p:bldP spid="12" grpId="0" animBg="1"/>
      <p:bldP spid="12" grpId="1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2612" y="76200"/>
            <a:ext cx="594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684212" y="1752600"/>
            <a:ext cx="4376961" cy="19812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172" y="4495800"/>
            <a:ext cx="4309839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প্রযুক্তি-১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5" name="Picture 2" descr="D:\well come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3321" y="1523999"/>
            <a:ext cx="3929891" cy="5121631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6341300" y="1434101"/>
            <a:ext cx="438912" cy="5042899"/>
            <a:chOff x="5699973" y="1199281"/>
            <a:chExt cx="438912" cy="50428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919429" y="1199281"/>
              <a:ext cx="0" cy="5042899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38885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99973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12" y="2343536"/>
            <a:ext cx="88392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হার্ডওয়্যারের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0655" y="838200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231" y="1635651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Casing Price in Bangladesh 2020 || Cooler Master |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412" y="2362200"/>
            <a:ext cx="3429000" cy="3429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D:\my project 3\project pic\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2" y="76200"/>
            <a:ext cx="1890395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D:\my project 3\project pic\X79T-EastVita-DDR3-PC-Desktops-Motherboards-Computer-Motherboards-Support-M-2-E5-2680V2-Motherboard-r60.jpg_960x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2" y="228600"/>
            <a:ext cx="25146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D:\my project 3\project pic\computer-memory-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66212" y="381000"/>
            <a:ext cx="19812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D:\my project 3\project pic\CP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138" y="4114800"/>
            <a:ext cx="3250074" cy="2190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D:\my project 3\project pic\download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90012" y="4267200"/>
            <a:ext cx="2590800" cy="1976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6612" y="2895600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4412" y="251460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12" y="6273225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মাইক্রোপ্রসেসর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4210" y="1472625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র‍ম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8212" y="6273225"/>
            <a:ext cx="1192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6812" y="5715000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কেসিং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0612" y="6273225"/>
            <a:ext cx="4410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7412" y="6248400"/>
            <a:ext cx="1545616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8121210">
            <a:off x="3610381" y="2630405"/>
            <a:ext cx="396106" cy="1062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4557907">
            <a:off x="3809335" y="4384540"/>
            <a:ext cx="396106" cy="1062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3012000">
            <a:off x="8336449" y="2246892"/>
            <a:ext cx="396106" cy="1062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7848434">
            <a:off x="8336449" y="4080566"/>
            <a:ext cx="396106" cy="1062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551612" y="1676400"/>
            <a:ext cx="396106" cy="566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21" grpId="0"/>
      <p:bldP spid="22" grpId="0" animBg="1"/>
      <p:bldP spid="16" grpId="0" animBg="1"/>
      <p:bldP spid="17" grpId="0" animBg="1"/>
      <p:bldP spid="19" grpId="0" animBg="1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5612" y="5638800"/>
            <a:ext cx="110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D:\my project 1\well come\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812" y="381000"/>
            <a:ext cx="4876799" cy="3802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79412" y="4572000"/>
            <a:ext cx="799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0012" y="4596825"/>
            <a:ext cx="2677336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হার্ডয়্যার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9867" y="2538913"/>
            <a:ext cx="742954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3289149" y="260708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3289149" y="3691660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9868" y="3622540"/>
            <a:ext cx="720094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435</Words>
  <Application>Microsoft Office PowerPoint</Application>
  <PresentationFormat>Custom</PresentationFormat>
  <Paragraphs>102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 CITZ</dc:creator>
  <cp:lastModifiedBy>SA CITZ</cp:lastModifiedBy>
  <cp:revision>63</cp:revision>
  <dcterms:created xsi:type="dcterms:W3CDTF">2006-08-16T00:00:00Z</dcterms:created>
  <dcterms:modified xsi:type="dcterms:W3CDTF">2020-07-13T09:12:12Z</dcterms:modified>
</cp:coreProperties>
</file>