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3" r:id="rId9"/>
    <p:sldId id="264" r:id="rId10"/>
    <p:sldId id="269" r:id="rId11"/>
    <p:sldId id="270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53" d="100"/>
          <a:sy n="53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C627-3727-4894-91B4-AA9BF4B812A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8F7A-DDB4-4196-9E90-0CFDAA6A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381" y="497127"/>
            <a:ext cx="8359301" cy="1905648"/>
          </a:xfrm>
        </p:spPr>
        <p:txBody>
          <a:bodyPr>
            <a:noAutofit/>
          </a:bodyPr>
          <a:lstStyle/>
          <a:p>
            <a:r>
              <a:rPr lang="bn-BD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34" y="1869744"/>
            <a:ext cx="9098604" cy="45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3311" y="357892"/>
            <a:ext cx="10252953" cy="5797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3952" y="6155140"/>
            <a:ext cx="43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ফিল্ডিং কৌশল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1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754687"/>
            <a:ext cx="5772770" cy="4760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4" y="754687"/>
            <a:ext cx="5702395" cy="4760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973" y="5854890"/>
            <a:ext cx="646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9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745" y="758757"/>
            <a:ext cx="10515600" cy="5311303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ব্যাটিং করার সময় ব্যাটস ম্যানের দৃষ্টি কোন দিকে থাকবে ?</a:t>
            </a:r>
            <a:b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খেলোয়াড় ব্যাটিং করতে কি কি বিষয় খেয়াল রাখতে হবে ?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আক্রমণাত্নক ও রক্ষণাত্নক খেলা বুঝিয়ে বল ?</a:t>
            </a:r>
            <a:b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৪। “দলের জয় ভালো বোলিং ও ফিল্ডিংয়ে হয়” ব্যাখ্যা কর ।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8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680936"/>
            <a:ext cx="9144000" cy="1595336"/>
          </a:xfrm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77042" y="3791074"/>
            <a:ext cx="5586484" cy="8471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বোলিং করার </a:t>
            </a:r>
            <a:r>
              <a:rPr lang="bn-BD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অঙ্কন করবে।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5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3259" y="0"/>
            <a:ext cx="4517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3" y="1825025"/>
            <a:ext cx="6322979" cy="40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6" y="154031"/>
            <a:ext cx="8679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দেবনাথ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ঘোষগাঁও শেরেবাংলা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ধোবাউড়া , ময়মনসিংহ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০১৭১৯৯৬১১৩৪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bdn.halua@gmail.com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3636" y="1939636"/>
            <a:ext cx="3837709" cy="4059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1600581"/>
            <a:ext cx="4627418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4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562"/>
          </a:xfrm>
        </p:spPr>
        <p:txBody>
          <a:bodyPr>
            <a:normAutofit fontScale="90000"/>
          </a:bodyPr>
          <a:lstStyle/>
          <a:p>
            <a: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9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bn-BD" sz="9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  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  <a:b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: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শারীরিক শিক্ষা</a:t>
            </a:r>
            <a:b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: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(জীবনের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খেলা)</a:t>
            </a:r>
            <a:b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(সাত)</a:t>
            </a:r>
            <a:b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: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  <a:b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 : ৪০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6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822" y="1050587"/>
            <a:ext cx="9144000" cy="4675375"/>
          </a:xfrm>
        </p:spPr>
        <p:txBody>
          <a:bodyPr>
            <a:noAutofit/>
          </a:bodyPr>
          <a:lstStyle/>
          <a:p>
            <a:pPr algn="l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ক্রিকেট খেলার কলা কৌশল ব্যক্ত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b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বোলিং, ব্যাটিং ও ফিল্ডিং কৌশল অনুশীলন করতে পারবে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খেলায় অংশগ্রহন করে পারদর্শী হবে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6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ছবিগূলোতে কি দেখছ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90" y="1973011"/>
            <a:ext cx="2791230" cy="37249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973011"/>
            <a:ext cx="4130399" cy="3724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16" y="1973011"/>
            <a:ext cx="4139710" cy="37249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02054" y="1973011"/>
            <a:ext cx="401757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200897"/>
            <a:ext cx="9144000" cy="1251186"/>
          </a:xfrm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-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13106" y="4010647"/>
            <a:ext cx="9144000" cy="1731709"/>
          </a:xfrm>
        </p:spPr>
        <p:txBody>
          <a:bodyPr>
            <a:noAutofit/>
          </a:bodyPr>
          <a:lstStyle/>
          <a:p>
            <a:pPr algn="l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ক্রিকেটের কলাকৌশল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90" y="2452083"/>
            <a:ext cx="1282420" cy="14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176" y="175096"/>
            <a:ext cx="6121283" cy="3849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9" y="4242289"/>
            <a:ext cx="4970961" cy="2368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89" y="175096"/>
            <a:ext cx="4496522" cy="3849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8483" y="5103350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বোলিং কৌশল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6493"/>
          </a:xfrm>
        </p:spPr>
        <p:txBody>
          <a:bodyPr/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b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বোলিংয়ের রান আপ থেকে 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বল ডেলিভারী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কার্যক্রম লিখ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9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502" y="522682"/>
            <a:ext cx="5124022" cy="501947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" y="522682"/>
            <a:ext cx="5862892" cy="5019472"/>
          </a:xfrm>
        </p:spPr>
      </p:pic>
      <p:sp>
        <p:nvSpPr>
          <p:cNvPr id="2" name="TextBox 1"/>
          <p:cNvSpPr txBox="1"/>
          <p:nvPr/>
        </p:nvSpPr>
        <p:spPr>
          <a:xfrm>
            <a:off x="3699768" y="5775223"/>
            <a:ext cx="529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ব্যাটিং কৌশল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2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57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 ** পাঠ পরিচিতি **  শ্রেণী    :   অষ্টম বিষয়   :  শারীরিক শিক্ষা অধ্যায়  :   পঞ্চম (জীবনের জন্য খেলা) পাঠ     :   ৭ (সাত) সময়    :  ৪৫মিনিট শিক্ষার্থীর সংখ্যা : ৪০</vt:lpstr>
      <vt:lpstr>শিখন ফল    এ পাঠে শিক্ষার্থীরা… ১. ক্রিকেট খেলার কলা কৌশল ব্যক্ত করতে পারবে । ২. বোলিং, ব্যাটিং ও ফিল্ডিং কৌশল অনুশীলন করতে পারবে । ৩. ক্রিকেট খেলায় অংশগ্রহন করে পারদর্শী হবে ।</vt:lpstr>
      <vt:lpstr>নিচের ছবিগূলোতে কি দেখছ ?</vt:lpstr>
      <vt:lpstr>আজকের পাঠের বিষয় -</vt:lpstr>
      <vt:lpstr>PowerPoint Presentation</vt:lpstr>
      <vt:lpstr>জোড়ায় কাজ    বোলিংয়ের রান আপ থেকে বল ডেলিভারী পর্যন্ত কার্যক্রম লিখ</vt:lpstr>
      <vt:lpstr>PowerPoint Presentation</vt:lpstr>
      <vt:lpstr>PowerPoint Presentation</vt:lpstr>
      <vt:lpstr>PowerPoint Presentation</vt:lpstr>
      <vt:lpstr>মূল্যায়ন  ১। ব্যাটিং করার সময় ব্যাটস ম্যানের দৃষ্টি কোন দিকে থাকবে ? ২। খেলোয়াড় ব্যাটিং করতে কি কি বিষয় খেয়াল রাখতে হবে ?   ৩। আক্রমণাত্নক ও রক্ষণাত্নক খেলা বুঝিয়ে বল ?  ৪। “দলের জয় ভালো বোলিং ও ফিল্ডিংয়ে হয়” ব্যাখ্যা কর ।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4VFDN72</cp:lastModifiedBy>
  <cp:revision>190</cp:revision>
  <dcterms:created xsi:type="dcterms:W3CDTF">2013-06-25T01:59:03Z</dcterms:created>
  <dcterms:modified xsi:type="dcterms:W3CDTF">2020-07-14T17:14:00Z</dcterms:modified>
</cp:coreProperties>
</file>