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3"/>
  </p:notesMasterIdLst>
  <p:sldIdLst>
    <p:sldId id="264" r:id="rId2"/>
    <p:sldId id="262" r:id="rId3"/>
    <p:sldId id="263" r:id="rId4"/>
    <p:sldId id="259" r:id="rId5"/>
    <p:sldId id="274" r:id="rId6"/>
    <p:sldId id="271" r:id="rId7"/>
    <p:sldId id="272" r:id="rId8"/>
    <p:sldId id="260" r:id="rId9"/>
    <p:sldId id="276" r:id="rId10"/>
    <p:sldId id="275" r:id="rId11"/>
    <p:sldId id="280" r:id="rId12"/>
    <p:sldId id="279" r:id="rId13"/>
    <p:sldId id="282" r:id="rId14"/>
    <p:sldId id="277" r:id="rId15"/>
    <p:sldId id="281" r:id="rId16"/>
    <p:sldId id="278" r:id="rId17"/>
    <p:sldId id="265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B5C6C-AD5F-4CCB-9472-F65FE3E6D705}" type="datetimeFigureOut">
              <a:rPr lang="en-US" smtClean="0"/>
              <a:pPr/>
              <a:t>13-Jul-20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4C00D-78F5-463E-AB79-D26D98F3F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9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4C00D-78F5-463E-AB79-D26D98F3F2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46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4C00D-78F5-463E-AB79-D26D98F3F2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5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BD96-E7C2-4BD9-85E4-4A318112CDC9}" type="datetimeFigureOut">
              <a:rPr lang="en-US" smtClean="0"/>
              <a:pPr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A72F-A4F0-4A1D-AF9B-489AA14133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0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BD96-E7C2-4BD9-85E4-4A318112CDC9}" type="datetimeFigureOut">
              <a:rPr lang="en-US" smtClean="0"/>
              <a:pPr/>
              <a:t>13-Jul-20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A72F-A4F0-4A1D-AF9B-489AA14133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70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BD96-E7C2-4BD9-85E4-4A318112CDC9}" type="datetimeFigureOut">
              <a:rPr lang="en-US" smtClean="0"/>
              <a:pPr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A72F-A4F0-4A1D-AF9B-489AA14133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57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BD96-E7C2-4BD9-85E4-4A318112CDC9}" type="datetimeFigureOut">
              <a:rPr lang="en-US" smtClean="0"/>
              <a:pPr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A72F-A4F0-4A1D-AF9B-489AA14133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7860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BD96-E7C2-4BD9-85E4-4A318112CDC9}" type="datetimeFigureOut">
              <a:rPr lang="en-US" smtClean="0"/>
              <a:pPr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A72F-A4F0-4A1D-AF9B-489AA14133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02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BD96-E7C2-4BD9-85E4-4A318112CDC9}" type="datetimeFigureOut">
              <a:rPr lang="en-US" smtClean="0"/>
              <a:pPr/>
              <a:t>13-Jul-20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A72F-A4F0-4A1D-AF9B-489AA14133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68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BD96-E7C2-4BD9-85E4-4A318112CDC9}" type="datetimeFigureOut">
              <a:rPr lang="en-US" smtClean="0"/>
              <a:pPr/>
              <a:t>13-Jul-20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A72F-A4F0-4A1D-AF9B-489AA14133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21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BD96-E7C2-4BD9-85E4-4A318112CDC9}" type="datetimeFigureOut">
              <a:rPr lang="en-US" smtClean="0"/>
              <a:pPr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A72F-A4F0-4A1D-AF9B-489AA14133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21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BD96-E7C2-4BD9-85E4-4A318112CDC9}" type="datetimeFigureOut">
              <a:rPr lang="en-US" smtClean="0"/>
              <a:pPr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A72F-A4F0-4A1D-AF9B-489AA14133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33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BD96-E7C2-4BD9-85E4-4A318112CDC9}" type="datetimeFigureOut">
              <a:rPr lang="en-US" smtClean="0"/>
              <a:pPr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A72F-A4F0-4A1D-AF9B-489AA14133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1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BD96-E7C2-4BD9-85E4-4A318112CDC9}" type="datetimeFigureOut">
              <a:rPr lang="en-US" smtClean="0"/>
              <a:pPr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A72F-A4F0-4A1D-AF9B-489AA14133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11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BD96-E7C2-4BD9-85E4-4A318112CDC9}" type="datetimeFigureOut">
              <a:rPr lang="en-US" smtClean="0"/>
              <a:pPr/>
              <a:t>13-Jul-20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A72F-A4F0-4A1D-AF9B-489AA14133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95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BD96-E7C2-4BD9-85E4-4A318112CDC9}" type="datetimeFigureOut">
              <a:rPr lang="en-US" smtClean="0"/>
              <a:pPr/>
              <a:t>13-Jul-20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A72F-A4F0-4A1D-AF9B-489AA14133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94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BD96-E7C2-4BD9-85E4-4A318112CDC9}" type="datetimeFigureOut">
              <a:rPr lang="en-US" smtClean="0"/>
              <a:pPr/>
              <a:t>13-Jul-20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A72F-A4F0-4A1D-AF9B-489AA14133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49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BD96-E7C2-4BD9-85E4-4A318112CDC9}" type="datetimeFigureOut">
              <a:rPr lang="en-US" smtClean="0"/>
              <a:pPr/>
              <a:t>13-Jul-20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A72F-A4F0-4A1D-AF9B-489AA14133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32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BD96-E7C2-4BD9-85E4-4A318112CDC9}" type="datetimeFigureOut">
              <a:rPr lang="en-US" smtClean="0"/>
              <a:pPr/>
              <a:t>13-Jul-20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A72F-A4F0-4A1D-AF9B-489AA14133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81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BD96-E7C2-4BD9-85E4-4A318112CDC9}" type="datetimeFigureOut">
              <a:rPr lang="en-US" smtClean="0"/>
              <a:pPr/>
              <a:t>13-Jul-20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A72F-A4F0-4A1D-AF9B-489AA14133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4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68DBD96-E7C2-4BD9-85E4-4A318112CDC9}" type="datetimeFigureOut">
              <a:rPr lang="en-US" smtClean="0"/>
              <a:pPr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CA72F-A4F0-4A1D-AF9B-489AA14133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83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423072" y="234999"/>
            <a:ext cx="7429023" cy="1992573"/>
          </a:xfrm>
          <a:prstGeom prst="irregularSeal2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94" y="1472808"/>
            <a:ext cx="8311487" cy="4620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75145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84478"/>
            <a:ext cx="9404723" cy="1400530"/>
          </a:xfrm>
        </p:spPr>
        <p:txBody>
          <a:bodyPr/>
          <a:lstStyle/>
          <a:p>
            <a:r>
              <a:rPr lang="bn-BD" sz="48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পাহাড়ি বন কী ?</a:t>
            </a:r>
            <a:endParaRPr lang="en-US" sz="4800" b="1" i="1" dirty="0">
              <a:solidFill>
                <a:schemeClr val="bg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8" y="1433016"/>
            <a:ext cx="5677469" cy="4831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51" y="1433017"/>
            <a:ext cx="5800301" cy="4831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0407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71" y="302590"/>
            <a:ext cx="9404723" cy="1400530"/>
          </a:xfrm>
        </p:spPr>
        <p:txBody>
          <a:bodyPr/>
          <a:lstStyle/>
          <a:p>
            <a:r>
              <a:rPr lang="bn-BD" sz="44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পাহাড়ি বনের বৈশিষ্ট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1" y="1583144"/>
            <a:ext cx="6755658" cy="4831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 flipH="1">
            <a:off x="-504967" y="2052918"/>
            <a:ext cx="2031361" cy="419548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46728" y="1717188"/>
            <a:ext cx="257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2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অবস্থানঃ</a:t>
            </a:r>
            <a:endParaRPr lang="en-US" sz="3200" b="1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3665" y="4614208"/>
            <a:ext cx="2630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2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প্রানীঃ</a:t>
            </a:r>
            <a:endParaRPr lang="en-US" sz="3200" b="1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88921" y="3043127"/>
            <a:ext cx="2475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আয়তনঃ</a:t>
            </a:r>
            <a:endParaRPr lang="en-US" sz="3200" b="1" i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61045" y="2199740"/>
            <a:ext cx="3921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রাঙ্গামাটি,বান্দরবন,সিলেট।</a:t>
            </a:r>
            <a:endParaRPr lang="en-US" sz="2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02988" y="3496293"/>
            <a:ext cx="3877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১৩.১৬ লক্ষ হেক্টর।</a:t>
            </a:r>
            <a:endParaRPr lang="en-US" sz="2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73329" y="5101261"/>
            <a:ext cx="4335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গর্জন,কড়াই, সেগূন।</a:t>
            </a:r>
          </a:p>
          <a:p>
            <a:r>
              <a:rPr lang="bn-BD" sz="2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হাতি ,বানর, শুকর ।</a:t>
            </a:r>
            <a:endParaRPr lang="en-US" sz="2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46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48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সমতল ভূমির বন কী?</a:t>
            </a:r>
            <a:endParaRPr lang="en-US" sz="4800" b="1" i="1" dirty="0">
              <a:solidFill>
                <a:schemeClr val="bg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53248"/>
            <a:ext cx="5762270" cy="4321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98"/>
          <a:stretch/>
        </p:blipFill>
        <p:spPr>
          <a:xfrm>
            <a:off x="6408381" y="1762533"/>
            <a:ext cx="5430309" cy="432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8256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4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সমতল ভূমি বনের বৈশিষ্ট্য</a:t>
            </a:r>
            <a:br>
              <a:rPr lang="en-US" sz="4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4" y="1596788"/>
            <a:ext cx="6449847" cy="4680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7646680" y="1622966"/>
            <a:ext cx="17395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2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অবস্থাণঃ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696281" y="3102397"/>
            <a:ext cx="2436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আয়তনঃ</a:t>
            </a:r>
            <a:endParaRPr lang="en-US" sz="3200" b="1" i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11715" y="4721431"/>
            <a:ext cx="2534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bn-BD" sz="32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প্রানীঃ</a:t>
            </a:r>
            <a:endParaRPr lang="en-US" sz="3200" b="1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6804" y="2199740"/>
            <a:ext cx="3921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ঢাকা, রংপুর</a:t>
            </a:r>
            <a:r>
              <a:rPr lang="bn-BD" sz="2400" b="1" i="1">
                <a:latin typeface="NikoshBAN" panose="02000000000000000000" pitchFamily="2" charset="0"/>
                <a:cs typeface="NikoshBAN" panose="02000000000000000000" pitchFamily="2" charset="0"/>
              </a:rPr>
              <a:t>, দিনাজপুরে।</a:t>
            </a:r>
            <a:endParaRPr lang="en-US" sz="2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38747" y="3552565"/>
            <a:ext cx="3877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১.২৩ লক্ষ হেক্টর।</a:t>
            </a:r>
            <a:endParaRPr lang="en-US" sz="2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09088" y="5199737"/>
            <a:ext cx="4335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শাল,গজারি কড়াই।</a:t>
            </a:r>
          </a:p>
          <a:p>
            <a:r>
              <a:rPr lang="bn-BD" sz="2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দোয়েল, ঘূঘূ, শিয়াল।</a:t>
            </a:r>
            <a:endParaRPr lang="en-US" sz="2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66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ম্যানগ্রোভ বন কী?</a:t>
            </a:r>
            <a:b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4" y="1853248"/>
            <a:ext cx="5877518" cy="4506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877" y="1853248"/>
            <a:ext cx="5579379" cy="4506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2642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ম্যানগ্রোভ বনের বৈশিষ্ট্য</a:t>
            </a:r>
            <a:b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1" y="1803034"/>
            <a:ext cx="6670225" cy="445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769512" y="1950518"/>
            <a:ext cx="1747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অবস্থানঃ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819113" y="3429949"/>
            <a:ext cx="2436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আয়তনঃ</a:t>
            </a:r>
            <a:endParaRPr lang="en-US" sz="3200" b="1" i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34547" y="5048983"/>
            <a:ext cx="2476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প্রানীঃ</a:t>
            </a:r>
            <a:endParaRPr lang="en-US" sz="3200" b="1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67148" y="2523290"/>
            <a:ext cx="3921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খূলনা, বাগেরহাট , সাত।ক্ষীরা । </a:t>
            </a:r>
            <a:endParaRPr lang="en-US" sz="2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09091" y="3974591"/>
            <a:ext cx="3877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৬০০০ বর্গ  কিলোমিটার ।</a:t>
            </a:r>
            <a:endParaRPr lang="en-US" sz="2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79432" y="5579559"/>
            <a:ext cx="4335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সুন্দরী ,গোল পাতা ,গরান ।</a:t>
            </a:r>
          </a:p>
          <a:p>
            <a:r>
              <a:rPr lang="bn-BD" sz="2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বাঘ, বানর ,হরিণ।</a:t>
            </a:r>
            <a:endParaRPr lang="en-US" sz="2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9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বনের বৈশিষ্ট্য</a:t>
            </a:r>
            <a:b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7" y="1726748"/>
            <a:ext cx="5583425" cy="4564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52" y="1726748"/>
            <a:ext cx="5752824" cy="4564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8119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783166" y="815926"/>
            <a:ext cx="5276440" cy="1181686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600" b="1" i="1" dirty="0">
              <a:solidFill>
                <a:schemeClr val="bg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600" b="1" i="1" dirty="0">
              <a:solidFill>
                <a:schemeClr val="bg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600" dirty="0">
              <a:solidFill>
                <a:schemeClr val="bg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600" b="1" i="1" dirty="0">
              <a:solidFill>
                <a:schemeClr val="bg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b="1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8784" y="3798275"/>
            <a:ext cx="9371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Wingdings" panose="05000000000000000000" pitchFamily="2" charset="2"/>
              <a:buChar char="Ø"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পাহাড়ি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বন ও ম্যানগ্রোভবনের বৈশিষ্ট্য লিখ।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029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44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কাজঃ সামাজিক বনের প্রয়োজনীয়তা বর্ননা কর।</a:t>
            </a:r>
            <a:br>
              <a:rPr lang="en-US" sz="44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77" y="1310182"/>
            <a:ext cx="11406236" cy="5254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2733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9816" y="1799825"/>
            <a:ext cx="8778240" cy="39703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bn-BD" sz="6000" b="1" i="1" dirty="0">
              <a:solidFill>
                <a:schemeClr val="bg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ম্যানগ্রোভ বন বলতে কী বুঝ?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সামাজিক বনের ১/২-টি সুবিধা বল।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পাহাড়ী বনের দুটি উদ্ভিদ ও প্রাণীর নাম বল।</a:t>
            </a:r>
          </a:p>
          <a:p>
            <a:pPr>
              <a:buFont typeface="Wingdings" pitchFamily="2" charset="2"/>
              <a:buChar char="q"/>
            </a:pP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373" y="545915"/>
            <a:ext cx="3125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1992997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857061" y="1998534"/>
            <a:ext cx="7902050" cy="4550388"/>
          </a:xfrm>
          <a:prstGeom prst="horizontalScroll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85652" y="2829738"/>
            <a:ext cx="6271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bn-BD" sz="36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6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 flipH="1">
            <a:off x="682367" y="349164"/>
            <a:ext cx="4776720" cy="1697632"/>
          </a:xfrm>
          <a:prstGeom prst="cloudCallou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761" y="777915"/>
            <a:ext cx="5037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i="1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800" b="1" i="1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176911" y="2964767"/>
            <a:ext cx="41921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সাইফুল</a:t>
            </a:r>
            <a:r>
              <a:rPr lang="en-US" sz="3600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bn-BD" sz="36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endParaRPr lang="bn-IN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600"/>
              </a:spcBef>
            </a:pPr>
            <a:r>
              <a:rPr lang="en-GB" altLang="en-US" sz="36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সর্বলক্ষণা</a:t>
            </a:r>
            <a:r>
              <a:rPr lang="en-US" altLang="en-US" sz="36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altLang="en-US" sz="36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600"/>
              </a:spcBef>
            </a:pPr>
            <a:r>
              <a:rPr lang="en-GB" altLang="en-US" sz="36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মনোহ</a:t>
            </a:r>
            <a:r>
              <a:rPr lang="en-US" altLang="en-US" sz="36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altLang="en-US" sz="36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</a:t>
            </a:r>
            <a:r>
              <a:rPr lang="en-US" altLang="en-US" sz="36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US" sz="36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altLang="en-US" sz="36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ফোণঃ </a:t>
            </a:r>
            <a:r>
              <a:rPr lang="en-US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01753093555</a:t>
            </a:r>
            <a:endParaRPr lang="bn-BD" b="1" i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92" y="3165231"/>
            <a:ext cx="2169478" cy="2672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9052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6603" y="2440218"/>
            <a:ext cx="106211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6000" b="1" i="1" dirty="0">
              <a:solidFill>
                <a:schemeClr val="bg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4800" b="1" i="1" dirty="0">
                <a:latin typeface="NikoshBAN" pitchFamily="2" charset="0"/>
                <a:cs typeface="NikoshBAN" pitchFamily="2" charset="0"/>
              </a:rPr>
              <a:t>প্রত্যেক টি বনের দুই টি করে উদ্ভিদের নাম লিখ ।</a:t>
            </a:r>
            <a:endParaRPr lang="en-US" sz="48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193" y="504966"/>
            <a:ext cx="4421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বাড়ীর কাজঃ</a:t>
            </a:r>
          </a:p>
        </p:txBody>
      </p:sp>
    </p:spTree>
    <p:extLst>
      <p:ext uri="{BB962C8B-B14F-4D97-AF65-F5344CB8AC3E}">
        <p14:creationId xmlns:p14="http://schemas.microsoft.com/office/powerpoint/2010/main" val="882800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70" y="2067951"/>
            <a:ext cx="9253637" cy="44999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319975" y="351692"/>
            <a:ext cx="474081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i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259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5696" y="525996"/>
            <a:ext cx="6319052" cy="131018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i="1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i="1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b="1" i="1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Parallelogram 2"/>
          <p:cNvSpPr/>
          <p:nvPr/>
        </p:nvSpPr>
        <p:spPr>
          <a:xfrm>
            <a:off x="5008917" y="1568741"/>
            <a:ext cx="6374944" cy="5036775"/>
          </a:xfrm>
          <a:prstGeom prst="parallelogram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b="1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বিষয়ঃকৃষি শিক্ষা</a:t>
            </a:r>
          </a:p>
          <a:p>
            <a:pPr algn="just"/>
            <a:r>
              <a:rPr lang="en-US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</a:p>
          <a:p>
            <a:pPr algn="just"/>
            <a:r>
              <a:rPr lang="en-US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৫</a:t>
            </a:r>
            <a:r>
              <a:rPr lang="bn-BD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just"/>
            <a:r>
              <a:rPr lang="en-US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বনায়ন</a:t>
            </a:r>
          </a:p>
          <a:p>
            <a:pPr algn="just"/>
            <a:r>
              <a:rPr lang="en-US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৫০মিনিট</a:t>
            </a:r>
            <a:endParaRPr lang="en-US" sz="4400" b="1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82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iped Right Arrow 1"/>
          <p:cNvSpPr/>
          <p:nvPr/>
        </p:nvSpPr>
        <p:spPr>
          <a:xfrm>
            <a:off x="559554" y="269826"/>
            <a:ext cx="5245627" cy="2156345"/>
          </a:xfrm>
          <a:prstGeom prst="stripedRightArrow">
            <a:avLst/>
          </a:prstGeom>
          <a:solidFill>
            <a:schemeClr val="tx2">
              <a:lumMod val="1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7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696287" y="2894203"/>
            <a:ext cx="10754685" cy="3624297"/>
          </a:xfrm>
          <a:prstGeom prst="parallelogram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just">
              <a:buFont typeface="Wingdings" panose="05000000000000000000" pitchFamily="2" charset="2"/>
              <a:buChar char="ü"/>
            </a:pPr>
            <a:endParaRPr lang="bn-BD" sz="3600" b="1" i="1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 algn="just">
              <a:buFont typeface="Wingdings" panose="05000000000000000000" pitchFamily="2" charset="2"/>
              <a:buChar char="ü"/>
            </a:pPr>
            <a:endParaRPr lang="bn-BD" sz="3600" b="1" i="1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 algn="just">
              <a:buFont typeface="Wingdings" panose="05000000000000000000" pitchFamily="2" charset="2"/>
              <a:buChar char="ü"/>
            </a:pPr>
            <a:r>
              <a:rPr lang="bn-BD" sz="36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 ও বনায়ন কী তা বলতে পারবে।</a:t>
            </a:r>
            <a:endParaRPr lang="en-US" sz="3600" b="1" i="1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 algn="just">
              <a:buFont typeface="Wingdings" panose="05000000000000000000" pitchFamily="2" charset="2"/>
              <a:buChar char="ü"/>
            </a:pPr>
            <a:r>
              <a:rPr lang="bn-BD" sz="36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বনাঅঞ্চলের নাম বলতে পারবে।</a:t>
            </a:r>
          </a:p>
          <a:p>
            <a:pPr marL="857250" indent="-857250" algn="just">
              <a:buFont typeface="Wingdings" panose="05000000000000000000" pitchFamily="2" charset="2"/>
              <a:buChar char="ü"/>
            </a:pPr>
            <a:r>
              <a:rPr lang="bn-BD" sz="36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বনের  বৈশিষ্ট্য উল্লেখ করতে পারবে।</a:t>
            </a:r>
          </a:p>
          <a:p>
            <a:pPr algn="just"/>
            <a:endParaRPr lang="en-US" sz="3600" b="1" i="1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0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145" y="545910"/>
            <a:ext cx="9362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দেখতে পারছ</a:t>
            </a:r>
            <a:endParaRPr lang="en-US" sz="5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7" y="1998844"/>
            <a:ext cx="5377217" cy="4211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99" y="1998844"/>
            <a:ext cx="5607531" cy="4211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6839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" y="1841155"/>
            <a:ext cx="5819997" cy="4423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645" y="-204735"/>
            <a:ext cx="64127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বনায়ন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22" y="1841155"/>
            <a:ext cx="5581948" cy="4423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2011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0263" y="97876"/>
            <a:ext cx="9404723" cy="1400530"/>
          </a:xfrm>
        </p:spPr>
        <p:txBody>
          <a:bodyPr/>
          <a:lstStyle/>
          <a:p>
            <a:r>
              <a:rPr lang="bn-BD" sz="60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 কী ?</a:t>
            </a:r>
            <a:endParaRPr lang="en-US" sz="6000" b="1" i="1" dirty="0">
              <a:solidFill>
                <a:schemeClr val="bg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38" y="3848680"/>
            <a:ext cx="4380930" cy="2634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83" y="3848679"/>
            <a:ext cx="5222589" cy="2620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38" y="991942"/>
            <a:ext cx="5116763" cy="258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14" y="985457"/>
            <a:ext cx="4471958" cy="2587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9796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57" y="261646"/>
            <a:ext cx="9404723" cy="140053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720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বনায়ন কী?</a:t>
            </a:r>
            <a:endParaRPr lang="en-US" sz="7200" b="1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5" y="1446663"/>
            <a:ext cx="6322953" cy="4704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297" y="1457456"/>
            <a:ext cx="5219258" cy="4693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2698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336"/>
            <a:ext cx="9404723" cy="1400530"/>
          </a:xfrm>
        </p:spPr>
        <p:txBody>
          <a:bodyPr/>
          <a:lstStyle/>
          <a:p>
            <a:r>
              <a:rPr lang="bn-BD" sz="7200" b="1" i="1" baseline="-25000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বিভিন্ন বনাঞ্চল </a:t>
            </a:r>
            <a:endParaRPr lang="en-US" sz="7200" b="1" i="1" baseline="-25000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055" y="477670"/>
            <a:ext cx="5264603" cy="6155142"/>
          </a:xfrm>
        </p:spPr>
      </p:pic>
      <p:sp>
        <p:nvSpPr>
          <p:cNvPr id="6" name="TextBox 5"/>
          <p:cNvSpPr txBox="1"/>
          <p:nvPr/>
        </p:nvSpPr>
        <p:spPr>
          <a:xfrm>
            <a:off x="791570" y="1543296"/>
            <a:ext cx="2453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পাহাড়ি বন</a:t>
            </a:r>
            <a:endParaRPr lang="en-US" sz="32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274" y="2484152"/>
            <a:ext cx="271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সমতলভূমির বন</a:t>
            </a:r>
            <a:endParaRPr lang="en-US" sz="32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138" y="3253223"/>
            <a:ext cx="2415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ম্যানগ্রোভ বন</a:t>
            </a:r>
            <a:endParaRPr lang="en-US" sz="32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347" y="4151738"/>
            <a:ext cx="2495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বন</a:t>
            </a:r>
            <a:endParaRPr lang="en-US" sz="32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275" y="5092594"/>
            <a:ext cx="271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কৃষি বন</a:t>
            </a:r>
            <a:endParaRPr lang="en-US" sz="32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12430" y="1716606"/>
            <a:ext cx="7891670" cy="26636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80619" y="2677100"/>
            <a:ext cx="5247745" cy="1329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992582" y="3455859"/>
            <a:ext cx="4702628" cy="7836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>
            <a:off x="3244642" y="4412801"/>
            <a:ext cx="235977" cy="106562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645727" y="4546543"/>
            <a:ext cx="2897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ধরনের বন দেশের </a:t>
            </a:r>
          </a:p>
          <a:p>
            <a:r>
              <a:rPr lang="bn-BD" sz="24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কোন বিভাগে হতে পারে</a:t>
            </a:r>
            <a:endParaRPr lang="en-US" sz="2400" b="1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003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  <p:bldP spid="7" grpId="0"/>
      <p:bldP spid="8" grpId="0"/>
      <p:bldP spid="30" grpId="0" animBg="1"/>
      <p:bldP spid="3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2455</TotalTime>
  <Words>251</Words>
  <Application>Microsoft Office PowerPoint</Application>
  <PresentationFormat>Widescreen</PresentationFormat>
  <Paragraphs>78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NikoshBAN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বন কী ?</vt:lpstr>
      <vt:lpstr>বনায়ন কী?</vt:lpstr>
      <vt:lpstr>বাংলাদেশের বিভিন্ন বনাঞ্চল </vt:lpstr>
      <vt:lpstr>পাহাড়ি বন কী ?</vt:lpstr>
      <vt:lpstr>পাহাড়ি বনের বৈশিষ্ট</vt:lpstr>
      <vt:lpstr>সমতল ভূমির বন কী?</vt:lpstr>
      <vt:lpstr>সমতল ভূমি বনের বৈশিষ্ট্য </vt:lpstr>
      <vt:lpstr>ম্যানগ্রোভ বন কী? </vt:lpstr>
      <vt:lpstr>ম্যানগ্রোভ বনের বৈশিষ্ট্য </vt:lpstr>
      <vt:lpstr>সামাজিক বনের বৈশিষ্ট্য  </vt:lpstr>
      <vt:lpstr>PowerPoint Presentation</vt:lpstr>
      <vt:lpstr>দলীয় কাজঃ সামাজিক বনের প্রয়োজনীয়তা বর্ননা কর।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Shorif Molla</cp:lastModifiedBy>
  <cp:revision>177</cp:revision>
  <dcterms:created xsi:type="dcterms:W3CDTF">2014-02-10T04:48:46Z</dcterms:created>
  <dcterms:modified xsi:type="dcterms:W3CDTF">2020-07-13T09:12:56Z</dcterms:modified>
</cp:coreProperties>
</file>