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60" r:id="rId3"/>
    <p:sldId id="261" r:id="rId4"/>
    <p:sldId id="283" r:id="rId5"/>
    <p:sldId id="258" r:id="rId6"/>
    <p:sldId id="281" r:id="rId7"/>
    <p:sldId id="268" r:id="rId8"/>
    <p:sldId id="279" r:id="rId9"/>
    <p:sldId id="273" r:id="rId10"/>
    <p:sldId id="275" r:id="rId11"/>
    <p:sldId id="276" r:id="rId12"/>
    <p:sldId id="264" r:id="rId13"/>
    <p:sldId id="277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F7D"/>
    <a:srgbClr val="B40C88"/>
    <a:srgbClr val="336699"/>
    <a:srgbClr val="1BBF46"/>
    <a:srgbClr val="F67964"/>
    <a:srgbClr val="F2391A"/>
    <a:srgbClr val="28466A"/>
    <a:srgbClr val="A57631"/>
    <a:srgbClr val="7D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7" autoAdjust="0"/>
    <p:restoredTop sz="83144" autoAdjust="0"/>
  </p:normalViewPr>
  <p:slideViewPr>
    <p:cSldViewPr>
      <p:cViewPr varScale="1">
        <p:scale>
          <a:sx n="86" d="100"/>
          <a:sy n="86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AF79-4075-4739-9604-19AAF7D6D5D6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0324-820E-4C49-A7FA-67661884C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6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8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0324-820E-4C49-A7FA-67661884CD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0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27.gif"/><Relationship Id="rId5" Type="http://schemas.openxmlformats.org/officeDocument/2006/relationships/image" Target="../media/image30.jpeg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microsoft.com/office/2007/relationships/hdphoto" Target="../media/hdphoto4.wdp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" y="152400"/>
            <a:ext cx="8991600" cy="6532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514600"/>
            <a:ext cx="8276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C00000"/>
                </a:solidFill>
              </a:rPr>
              <a:t>স্বা  </a:t>
            </a:r>
            <a:r>
              <a:rPr lang="bn-IN" sz="9600" dirty="0" smtClean="0">
                <a:solidFill>
                  <a:schemeClr val="bg2"/>
                </a:solidFill>
              </a:rPr>
              <a:t>গ</a:t>
            </a:r>
            <a:r>
              <a:rPr lang="bn-IN" sz="9600" dirty="0" smtClean="0">
                <a:solidFill>
                  <a:srgbClr val="C00000"/>
                </a:solidFill>
              </a:rPr>
              <a:t>  </a:t>
            </a:r>
            <a:r>
              <a:rPr lang="bn-IN" sz="9600" dirty="0" smtClean="0">
                <a:solidFill>
                  <a:srgbClr val="FFFF00"/>
                </a:solidFill>
              </a:rPr>
              <a:t>ত</a:t>
            </a:r>
            <a:r>
              <a:rPr lang="bn-IN" sz="9600" dirty="0" smtClean="0">
                <a:solidFill>
                  <a:srgbClr val="C00000"/>
                </a:solidFill>
              </a:rPr>
              <a:t>  </a:t>
            </a:r>
            <a:r>
              <a:rPr lang="bn-IN" sz="9600" dirty="0" smtClean="0"/>
              <a:t>ম</a:t>
            </a:r>
            <a:r>
              <a:rPr lang="bn-IN" sz="9600" dirty="0" smtClean="0">
                <a:solidFill>
                  <a:srgbClr val="C00000"/>
                </a:solidFill>
              </a:rPr>
              <a:t> 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4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199"/>
            <a:ext cx="2803433" cy="34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4867415"/>
            <a:ext cx="2057400" cy="518788"/>
            <a:chOff x="3810000" y="4829824"/>
            <a:chExt cx="3390900" cy="51878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810000" y="4829824"/>
              <a:ext cx="0" cy="5187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810000" y="5347096"/>
              <a:ext cx="33909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828800" y="609600"/>
            <a:ext cx="511579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 দেখে বল ভেসেল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2804" y="5092297"/>
            <a:ext cx="1295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ভেসেল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Tissue images\biobook_plantsf_graphik_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77556" y="1647712"/>
            <a:ext cx="968687" cy="39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issue images\image_thumb[26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0" r="-1"/>
          <a:stretch/>
        </p:blipFill>
        <p:spPr bwMode="auto">
          <a:xfrm>
            <a:off x="7067521" y="1927260"/>
            <a:ext cx="1665514" cy="33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56583" y="5930262"/>
            <a:ext cx="3505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কোষগুলো খাট চোঙ্গের মত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D:\Tissue images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39482" r="10450"/>
          <a:stretch/>
        </p:blipFill>
        <p:spPr bwMode="auto">
          <a:xfrm>
            <a:off x="7315843" y="609600"/>
            <a:ext cx="141719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04" y="1787227"/>
            <a:ext cx="2084874" cy="30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787227"/>
            <a:ext cx="3952954" cy="33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88001" y="5930262"/>
            <a:ext cx="538023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ভেসেলের প্রাচীরও ট্রাকিডের মত বিভিন্নভাবে পুরু হয়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147" y="623455"/>
            <a:ext cx="6441443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ভেসেল কোন ধরণের উদ্ভিদে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7" name="Picture 9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36" y="2209800"/>
            <a:ext cx="2377732" cy="28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73" y="2209800"/>
            <a:ext cx="2425163" cy="28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22" y="2083500"/>
            <a:ext cx="4807154" cy="3008797"/>
          </a:xfrm>
          <a:prstGeom prst="rect">
            <a:avLst/>
          </a:prstGeom>
          <a:solidFill>
            <a:srgbClr val="336699"/>
          </a:solidFill>
          <a:extLst/>
        </p:spPr>
      </p:pic>
      <p:pic>
        <p:nvPicPr>
          <p:cNvPr id="29" name="Picture 2" descr="C:\Users\User\Desktop\11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73" y="2083500"/>
            <a:ext cx="2753133" cy="30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85306" y="4724400"/>
            <a:ext cx="2280170" cy="367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09247" y="601993"/>
            <a:ext cx="450619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 দেখে বল ভেসেলের কাজ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2941" y="5930262"/>
            <a:ext cx="306878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পরিবহণ ও দৃঢ়তা প্রদান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48600" y="3758421"/>
            <a:ext cx="351677" cy="367897"/>
          </a:xfrm>
          <a:prstGeom prst="rect">
            <a:avLst/>
          </a:prstGeom>
          <a:solidFill>
            <a:srgbClr val="F67964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397"/>
            <a:ext cx="3115312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29000" y="2133600"/>
            <a:ext cx="609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2027473"/>
            <a:ext cx="2286000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জাইলেম প্যারেনকাইমা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3296"/>
          <a:stretch/>
        </p:blipFill>
        <p:spPr bwMode="auto">
          <a:xfrm>
            <a:off x="6705600" y="1905000"/>
            <a:ext cx="67586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09600"/>
            <a:ext cx="62484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বল জাইলেম প্যারেনকাইমা দেখতে কেমন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762000"/>
            <a:ext cx="4648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জাইলেম প্যারেনকাইমার কাজ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60239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9400" y="3429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84365"/>
              </p:ext>
            </p:extLst>
          </p:nvPr>
        </p:nvGraphicFramePr>
        <p:xfrm>
          <a:off x="533400" y="1473356"/>
          <a:ext cx="8077200" cy="6332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0"/>
                <a:gridCol w="1685677"/>
                <a:gridCol w="1660887"/>
                <a:gridCol w="1710466"/>
                <a:gridCol w="1615440"/>
              </a:tblGrid>
              <a:tr h="561301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850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8554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অবস্থান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3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কাজ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3296"/>
          <a:stretch/>
        </p:blipFill>
        <p:spPr bwMode="auto">
          <a:xfrm rot="3788269">
            <a:off x="7651079" y="1849499"/>
            <a:ext cx="377273" cy="17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6695">
            <a:off x="2555375" y="1929650"/>
            <a:ext cx="458776" cy="16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5136">
            <a:off x="4304042" y="1892058"/>
            <a:ext cx="364013" cy="15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7" b="13366"/>
          <a:stretch/>
        </p:blipFill>
        <p:spPr bwMode="auto">
          <a:xfrm rot="3267140">
            <a:off x="5848972" y="2007692"/>
            <a:ext cx="639608" cy="14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57200"/>
            <a:ext cx="1925782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D:\Tissue images\smilax_root13491457055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590800" cy="22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2" y="1939636"/>
            <a:ext cx="1828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822686"/>
            <a:ext cx="503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১।ক ও খ চিত্রের কোনটি জটিল টিস্যু?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886" y="4279322"/>
            <a:ext cx="8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184904"/>
            <a:ext cx="8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খ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1991" y="5562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।কেন ক চিত্রের টিস্যুকে জটিল টিস্যু বলা হচ্ছে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3639">
            <a:off x="4079292" y="-454797"/>
            <a:ext cx="631548" cy="49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312176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চিত্রের কোষটি –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কোষরস পরিবহণ করে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 তৈরি করে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অংগকে দৃঢ়তা দান করে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901781"/>
            <a:ext cx="126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.I,II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0583" y="4881660"/>
            <a:ext cx="127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.I,III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0327" y="4901782"/>
            <a:ext cx="136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,II,III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1" y="488166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.I,II,III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527" y="4386021"/>
            <a:ext cx="189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5853"/>
            <a:ext cx="8763000" cy="851297"/>
          </a:xfrm>
          <a:prstGeom prst="round2DiagRect">
            <a:avLst>
              <a:gd name="adj1" fmla="val 11785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      ড়ি        র          কা       জ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486400"/>
            <a:ext cx="8763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আজকের আলোচিত টিস্যু জীব জগতে বেঁচে থাকার জন্য অপরিহার্য  -বিশ্লেষণ কর ।   </a:t>
            </a:r>
            <a:endParaRPr lang="en-US" sz="3600" b="1" dirty="0">
              <a:solidFill>
                <a:srgbClr val="3366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4076"/>
            <a:ext cx="8763000" cy="43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990600"/>
            <a:ext cx="11767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9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152400"/>
            <a:ext cx="762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159721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272F7D"/>
                </a:solidFill>
                <a:latin typeface="NikoshBAN" pitchFamily="2" charset="0"/>
                <a:cs typeface="NikoshBAN" pitchFamily="2" charset="0"/>
              </a:rPr>
              <a:t>উপস্থাপনায়-</a:t>
            </a:r>
          </a:p>
          <a:p>
            <a:r>
              <a:rPr lang="bn-BD" sz="2400" b="1" dirty="0" smtClean="0">
                <a:solidFill>
                  <a:srgbClr val="272F7D"/>
                </a:solidFill>
                <a:latin typeface="NikoshBAN" pitchFamily="2" charset="0"/>
                <a:cs typeface="NikoshBAN" pitchFamily="2" charset="0"/>
              </a:rPr>
              <a:t>মোঃ ছাইফুল ইসলাম</a:t>
            </a:r>
          </a:p>
          <a:p>
            <a:r>
              <a:rPr lang="bn-BD" sz="2400" b="1" dirty="0" smtClean="0">
                <a:solidFill>
                  <a:srgbClr val="272F7D"/>
                </a:solidFill>
                <a:latin typeface="NikoshBAN" pitchFamily="2" charset="0"/>
                <a:cs typeface="NikoshBAN" pitchFamily="2" charset="0"/>
              </a:rPr>
              <a:t>সিনিয়র শিক্ষক,</a:t>
            </a:r>
          </a:p>
          <a:p>
            <a:r>
              <a:rPr lang="bn-BD" sz="2400" b="1" dirty="0" smtClean="0">
                <a:solidFill>
                  <a:srgbClr val="272F7D"/>
                </a:solidFill>
                <a:latin typeface="NikoshBAN" pitchFamily="2" charset="0"/>
                <a:cs typeface="NikoshBAN" pitchFamily="2" charset="0"/>
              </a:rPr>
              <a:t>শিচারপাড়া বুলজান উচ্চ বিদ্যালয়,</a:t>
            </a:r>
          </a:p>
          <a:p>
            <a:r>
              <a:rPr lang="bn-BD" sz="2400" b="1" dirty="0" smtClean="0">
                <a:solidFill>
                  <a:srgbClr val="272F7D"/>
                </a:solidFill>
                <a:latin typeface="NikoshBAN" pitchFamily="2" charset="0"/>
                <a:cs typeface="NikoshBAN" pitchFamily="2" charset="0"/>
              </a:rPr>
              <a:t>সোনাতলা, বগুড়া । </a:t>
            </a:r>
            <a:endParaRPr lang="bn-IN" sz="2400" b="1" dirty="0" smtClean="0">
              <a:solidFill>
                <a:srgbClr val="272F7D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rgbClr val="272F7D"/>
                </a:solidFill>
                <a:latin typeface="NikoshBAN" pitchFamily="2" charset="0"/>
                <a:cs typeface="NikoshBAN" pitchFamily="2" charset="0"/>
              </a:rPr>
              <a:t>মোবাইলঃ ০৭৩৩১৮৮৯৬৬ </a:t>
            </a:r>
            <a:endParaRPr lang="bn-BD" sz="2400" b="1" dirty="0" smtClean="0">
              <a:solidFill>
                <a:srgbClr val="272F7D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3581400"/>
            <a:ext cx="293023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তারিখঃ০০/০০/০০০০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ইং।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1600200"/>
            <a:ext cx="22098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01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1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8372" y="1653428"/>
            <a:ext cx="34592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752600"/>
            <a:ext cx="3657600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4173"/>
            <a:ext cx="7010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ও খ চিত্রের কোষগুলো দেখতে কী একরকম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46849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7836" y="552088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526468"/>
            <a:ext cx="82677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 চিত্রের কোষগুলো যদি সরল হয় তবে খ চিত্রের কোষগুলো কেমন 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6" y="1780304"/>
            <a:ext cx="3634467" cy="343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3536" y="4191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3" grpId="0"/>
      <p:bldP spid="7" grpId="0"/>
      <p:bldP spid="8" grpId="0" animBg="1"/>
      <p:bldP spid="8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50273" y="685800"/>
            <a:ext cx="4419600" cy="12954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B0F0"/>
                </a:solidFill>
              </a:rPr>
              <a:t>আজকের পাঠ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438400"/>
            <a:ext cx="4495800" cy="2971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</a:rPr>
              <a:t>জটিল টিস্যু 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980" y="2905780"/>
            <a:ext cx="530465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জটিল টিস্যু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পারবে।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জটিল টিস্যুর প্রকারভেদ করতে পারবে ।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414" y="4584202"/>
            <a:ext cx="624445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জাইলেম টিস্যু ব্যাখ্যা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859" y="1872328"/>
            <a:ext cx="356219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25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Vascular bund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1" y="1524000"/>
            <a:ext cx="6705600" cy="36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22012"/>
            <a:ext cx="5791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কোষগুলো কী একই প্রকারের কোষ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3969"/>
            <a:ext cx="469430" cy="6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issue images\Vascular bund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92036"/>
            <a:ext cx="479540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53968"/>
            <a:ext cx="469430" cy="6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q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5" y="2092036"/>
            <a:ext cx="31007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206500" y="4073236"/>
            <a:ext cx="2679700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09800" y="3200400"/>
            <a:ext cx="1676401" cy="872836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5641" y="637509"/>
            <a:ext cx="689915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 চিত্রে স্থায়ী টিস্যু ও ভাজক টিস্যুর অবস্থান দেখাও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105891"/>
            <a:ext cx="4719205" cy="351433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58010" y="606725"/>
            <a:ext cx="2286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জটিল টিস্যু কী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614" y="5941154"/>
            <a:ext cx="879498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বিভিন্ন প্রকারের কোষের সমন্বয়ে যে স্থায়ী টিস্যু গঠিত হয় ।তাই জটিল টিস্যু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D:\Tissue images\Vascular bundl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6" y="1623206"/>
            <a:ext cx="6211347" cy="3552126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50132"/>
            <a:ext cx="3276600" cy="1600200"/>
            <a:chOff x="1447800" y="2362200"/>
            <a:chExt cx="3276600" cy="1600200"/>
          </a:xfrm>
        </p:grpSpPr>
        <p:pic>
          <p:nvPicPr>
            <p:cNvPr id="1027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62200"/>
              <a:ext cx="3276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76400" y="2819400"/>
              <a:ext cx="1600200" cy="4616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পণ্যবাহী ট্রাক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8" name="Picture 4" descr="C:\Users\User\Desktop\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48614"/>
            <a:ext cx="3877128" cy="31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75129"/>
            <a:ext cx="2514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993" y="5392056"/>
            <a:ext cx="3429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ট্রাক পণ্য পরিবহণ করছে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138" y="395747"/>
            <a:ext cx="789271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তবে উদ্ভিদে পানি/খাদ্য পরিবহণের কাজটি করছে কোন ধরণের টিস্যু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914" y="5344599"/>
            <a:ext cx="17145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জটিল টিস্যু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C:\Users\User\Desktop\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07" y="1848614"/>
            <a:ext cx="4237493" cy="31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2250132"/>
            <a:ext cx="1219200" cy="457200"/>
          </a:xfrm>
          <a:prstGeom prst="rect">
            <a:avLst/>
          </a:prstGeom>
          <a:solidFill>
            <a:srgbClr val="A5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8300" y="363665"/>
            <a:ext cx="6477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দুটিতে কত ধরণের জটিলটিস্যু দেখতে পাচ্ছ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486" y="5379833"/>
            <a:ext cx="1752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দুই ধরণের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194" y="368012"/>
            <a:ext cx="324394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8296" y="5403561"/>
            <a:ext cx="15323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দুই প্রকার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5967" y="5368327"/>
            <a:ext cx="15323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জাইলেম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6364" y="5327208"/>
            <a:ext cx="1371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ফ্লোয়েম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1112 L 1.04166 -0.011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2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  <p:bldP spid="12" grpId="0" animBg="1"/>
      <p:bldP spid="12" grpId="1" animBg="1"/>
      <p:bldP spid="6" grpId="0" animBg="1"/>
      <p:bldP spid="6" grpId="1" animBg="1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10.175.165.11/SP129.171.42.4/SDwww.bio.miami.edu/Spdana%2fpix%2fdicot_stem.jpg/Rqae5eb53b-c103-49e4-a363-9cb05f81161d/ID7C357437230D02B1/RV200000/AVSkyController_3.1.2.50020/Br200/CL2-global/EI172454768/Ht240/IP10.43.7.87%3a49290/IQ25/MO15/MT0/NIGPMOCCA-GAZDIST1-SKFCTL2/OC0/OS0/Otjpeg/PB200/PNMedCongestion_3G4GWiFi_Desktop/SI070006008ac050000000000000000000000000000a2b075700000000000000000000000081ab2a0458f58d8c46e87300/SUhttp%3a%2f%2fwww.bio.miami.edu%2fdana%2fpix%2fdicot_stem.jpg/Sd736B7966697265/TI172454768/Tr1/Wh400/EV679abc842f18343d544470f334bd1812/file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" b="100000" l="3125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10" y="2008693"/>
            <a:ext cx="3319750" cy="24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5080" y="1407535"/>
            <a:ext cx="3368245" cy="4213081"/>
            <a:chOff x="135080" y="1407535"/>
            <a:chExt cx="3368245" cy="4213081"/>
          </a:xfrm>
        </p:grpSpPr>
        <p:pic>
          <p:nvPicPr>
            <p:cNvPr id="7176" name="Picture 8" descr="https://classconnection.s3.amazonaws.com/536/flashcards/1359536/png/dicot_stem1332609304932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50" b="11548"/>
            <a:stretch/>
          </p:blipFill>
          <p:spPr bwMode="auto">
            <a:xfrm>
              <a:off x="762000" y="1407535"/>
              <a:ext cx="1884219" cy="397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webshop.total-shave.nl/WebRoot/Pins/Shops/0808112/48A0/0133/00B5/EE8A/E335/5360/9702/B31A/Sharp_Razor_Blad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667" b="100000" l="0" r="100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18"/>
            <a:stretch/>
          </p:blipFill>
          <p:spPr bwMode="auto">
            <a:xfrm>
              <a:off x="135080" y="3376396"/>
              <a:ext cx="3368245" cy="2244220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952522" y="575129"/>
            <a:ext cx="337207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দেখতে পারছ 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515681"/>
            <a:ext cx="2743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কান্ডের প্রস্থচ্ছেদ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49988" y="2008693"/>
            <a:ext cx="2743200" cy="2325678"/>
            <a:chOff x="6172200" y="1986944"/>
            <a:chExt cx="2743200" cy="2325678"/>
          </a:xfrm>
        </p:grpSpPr>
        <p:pic>
          <p:nvPicPr>
            <p:cNvPr id="13" name="Picture 2" descr="C:\Users\User\Desktop\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986944"/>
              <a:ext cx="2370260" cy="232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6324600" y="4312622"/>
              <a:ext cx="2590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6846586" y="3004479"/>
            <a:ext cx="115095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7536" y="2853489"/>
            <a:ext cx="130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প্রোক্যম্বিয়াম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User\Desktop\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58" y="1657668"/>
            <a:ext cx="3223256" cy="30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19254" y="573398"/>
            <a:ext cx="627828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প্রস্থচ্ছেদে কোন কোন অংশ দেখতে পারছ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96184" y="1890704"/>
            <a:ext cx="3242375" cy="2833695"/>
            <a:chOff x="6172200" y="1986944"/>
            <a:chExt cx="2743200" cy="2325678"/>
          </a:xfrm>
        </p:grpSpPr>
        <p:pic>
          <p:nvPicPr>
            <p:cNvPr id="34" name="Picture 2" descr="C:\Users\User\Desktop\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986944"/>
              <a:ext cx="2370260" cy="232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6324600" y="4312622"/>
              <a:ext cx="2590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3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/>
      <p:bldP spid="10" grpId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68" y="1284766"/>
            <a:ext cx="3115312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57200"/>
            <a:ext cx="5638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জাইলেম টিস্যুতে  কত ধরণের কোষ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57800" y="4800600"/>
            <a:ext cx="1600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67400" y="2057400"/>
            <a:ext cx="11430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038600" y="1371600"/>
            <a:ext cx="2971800" cy="457200"/>
            <a:chOff x="4038600" y="1371600"/>
            <a:chExt cx="3657600" cy="457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38600" y="1371600"/>
              <a:ext cx="36576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038600" y="1371600"/>
              <a:ext cx="0" cy="4572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10000" y="4829824"/>
            <a:ext cx="3048000" cy="518788"/>
            <a:chOff x="3810000" y="4829824"/>
            <a:chExt cx="3390900" cy="51878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810000" y="4829824"/>
              <a:ext cx="0" cy="5187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10000" y="5347096"/>
              <a:ext cx="33909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4" y="1214720"/>
            <a:ext cx="234715" cy="3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5" y="1883115"/>
            <a:ext cx="234715" cy="3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84" y="4626315"/>
            <a:ext cx="234715" cy="3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83" y="5172811"/>
            <a:ext cx="234715" cy="3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204951" y="6046042"/>
            <a:ext cx="175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চার ধরণের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3755" y="45389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ট্রাকিড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9900" y="517281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ভেসেল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5441" y="1797306"/>
            <a:ext cx="177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জাইলেম প্যারেনকাইমা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2988" y="704402"/>
            <a:ext cx="22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জাইলেম ফাইবার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1367" y="477770"/>
            <a:ext cx="627904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কোষগুলোর নাম কী তোমরা বলতে পারবে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05" y="749292"/>
            <a:ext cx="9525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23014" y="500155"/>
            <a:ext cx="369344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ট্রাকিড দেখতে কেমন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397"/>
            <a:ext cx="3115312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2776856" y="4839707"/>
            <a:ext cx="1033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3855" y="4578097"/>
            <a:ext cx="97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ট্রাকিড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400" y="6068909"/>
            <a:ext cx="4876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ট্রাকিড কোষ লম্বা,প্রান্তদ্বয় সরু ও সুচালো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399"/>
            <a:ext cx="3135610" cy="45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662723" y="527176"/>
            <a:ext cx="661873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ট্রাকিড এর কোষপ্রাচীরের পুরুত্ব এমন কেন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4585" y="6044488"/>
            <a:ext cx="58950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বলয়াকার,সর্পিলাকার,মইয়াকার,কুপাকার  প্রাচীরে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লিগনিন জমে পুরু হয় ,এই পুরুত্ব কয়েক ধরণের হয় ।যেমন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7" descr="http://globe-views.com/dcim/dreams/fern/fern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94" y="1602397"/>
            <a:ext cx="2295493" cy="20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http://www.wilkenspalms.com/palmimages/sa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87" y="1602397"/>
            <a:ext cx="2172399" cy="20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http://4.bp.blogspot.com/-pSb59dNWE40/UZ4441t66_I/AAAAAAAAAm8/HpgCJ2lIYv4/s1600/Mangifera+indica+-+Mango+Tree+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52" y="3659377"/>
            <a:ext cx="2939781" cy="19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581401" y="544034"/>
            <a:ext cx="638149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ট্রাকিড কোন কোন উদ্ভিদে দেখতে পাওয়া যায়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2" descr="https://bigpinekey.com/wp-content/uploads/honeycomb-b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057400"/>
            <a:ext cx="2279968" cy="23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625361" y="507712"/>
            <a:ext cx="550903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চিত্র দেখে বল ট্রাকিডের কাজ কী কী 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3148" y="6100509"/>
            <a:ext cx="590198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কোষরস পরিবহণ ,দৃঢ়তা প্রদান ও খাদ্য সঞ্চয়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2" descr="C:\Users\User\Desktop\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97" y="2057400"/>
            <a:ext cx="2406005" cy="23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2" grpId="0" animBg="1"/>
      <p:bldP spid="32" grpId="1" animBg="1"/>
      <p:bldP spid="32" grpId="2" animBg="1"/>
      <p:bldP spid="26" grpId="0"/>
      <p:bldP spid="26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  <p:bldP spid="38" grpId="1" animBg="1"/>
      <p:bldP spid="24" grpId="0" animBg="1"/>
      <p:bldP spid="24" grpId="1" animBg="1"/>
      <p:bldP spid="33" grpId="0"/>
      <p:bldP spid="34" grpId="0" animBg="1"/>
      <p:bldP spid="34" grpId="1" animBg="1"/>
      <p:bldP spid="40" grpId="0" animBg="1"/>
      <p:bldP spid="40" grpId="1" animBg="1"/>
      <p:bldP spid="41" grpId="0" animBg="1"/>
      <p:bldP spid="41" grpId="1" animBg="1"/>
      <p:bldP spid="45" grpId="0" animBg="1"/>
      <p:bldP spid="45" grpId="1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452</Words>
  <Application>Microsoft Office PowerPoint</Application>
  <PresentationFormat>On-screen Show (4:3)</PresentationFormat>
  <Paragraphs>105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SAIFUL ISLAM(B.Sc.B.Ed</dc:title>
  <dc:creator>User; MD.SAIFUL ISLAM</dc:creator>
  <cp:lastModifiedBy>wavetek</cp:lastModifiedBy>
  <cp:revision>151</cp:revision>
  <dcterms:created xsi:type="dcterms:W3CDTF">2006-08-16T00:00:00Z</dcterms:created>
  <dcterms:modified xsi:type="dcterms:W3CDTF">2020-07-14T14:45:57Z</dcterms:modified>
</cp:coreProperties>
</file>