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79" r:id="rId3"/>
    <p:sldId id="281" r:id="rId4"/>
    <p:sldId id="261" r:id="rId5"/>
    <p:sldId id="260" r:id="rId6"/>
    <p:sldId id="282" r:id="rId7"/>
    <p:sldId id="268" r:id="rId8"/>
    <p:sldId id="269" r:id="rId9"/>
    <p:sldId id="270" r:id="rId10"/>
    <p:sldId id="271" r:id="rId11"/>
    <p:sldId id="273" r:id="rId12"/>
    <p:sldId id="272" r:id="rId13"/>
    <p:sldId id="284" r:id="rId14"/>
    <p:sldId id="289" r:id="rId15"/>
    <p:sldId id="286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2C5BC-893E-4FEA-A012-1F42E061F5D6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13871-2227-4DD2-9200-90A001E5B1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907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884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44AB-E60F-4BD1-AB68-9716DD09C8B5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948B-C3CF-42C7-9189-3E3D0346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116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44AB-E60F-4BD1-AB68-9716DD09C8B5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948B-C3CF-42C7-9189-3E3D0346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245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44AB-E60F-4BD1-AB68-9716DD09C8B5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948B-C3CF-42C7-9189-3E3D0346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581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44AB-E60F-4BD1-AB68-9716DD09C8B5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948B-C3CF-42C7-9189-3E3D0346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053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44AB-E60F-4BD1-AB68-9716DD09C8B5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948B-C3CF-42C7-9189-3E3D0346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454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44AB-E60F-4BD1-AB68-9716DD09C8B5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948B-C3CF-42C7-9189-3E3D0346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620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44AB-E60F-4BD1-AB68-9716DD09C8B5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948B-C3CF-42C7-9189-3E3D0346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79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44AB-E60F-4BD1-AB68-9716DD09C8B5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948B-C3CF-42C7-9189-3E3D0346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2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44AB-E60F-4BD1-AB68-9716DD09C8B5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948B-C3CF-42C7-9189-3E3D0346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15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44AB-E60F-4BD1-AB68-9716DD09C8B5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948B-C3CF-42C7-9189-3E3D0346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181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44AB-E60F-4BD1-AB68-9716DD09C8B5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948B-C3CF-42C7-9189-3E3D0346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07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B44AB-E60F-4BD1-AB68-9716DD09C8B5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3948B-C3CF-42C7-9189-3E3D0346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345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13205" y="-381000"/>
            <a:ext cx="15875948" cy="7447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710" y="-235976"/>
            <a:ext cx="104915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9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5506" y="312593"/>
            <a:ext cx="2611149" cy="25105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7981" y="3017810"/>
            <a:ext cx="8298873" cy="8728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মেস </a:t>
            </a: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টপোলজি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478302" y="4431323"/>
            <a:ext cx="11318842" cy="2259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বেশি হলে ট্রাফিক সৃষ্টি ও ডেটা ট্রান্সমিশন বিঘ্নিত হয়।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নির্ণয় জটিল।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87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4505" y="547689"/>
            <a:ext cx="5892514" cy="29462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85742" y="3763722"/>
            <a:ext cx="8298873" cy="7558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ট্রি </a:t>
            </a: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টপোলজি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492370" y="4811151"/>
            <a:ext cx="11568010" cy="17181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কম্পিউটার যুক্ত করা যায়, মনিটরিং সহজ 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হাবে সমস্যা হলেই পুরো নেটওয়ার্ক অচল হয়ে যায়, ব্যয় বহুল।</a:t>
            </a:r>
          </a:p>
        </p:txBody>
      </p:sp>
    </p:spTree>
    <p:extLst>
      <p:ext uri="{BB962C8B-B14F-4D97-AF65-F5344CB8AC3E}">
        <p14:creationId xmlns:p14="http://schemas.microsoft.com/office/powerpoint/2010/main" xmlns="" val="322051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5498" y="4188835"/>
            <a:ext cx="8298873" cy="6879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কোন ধরনের টপোলজি? 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2095497" y="6045337"/>
            <a:ext cx="8298873" cy="5909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হাইব্রিড </a:t>
            </a: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টপোলজি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68"/>
          <a:stretch/>
        </p:blipFill>
        <p:spPr>
          <a:xfrm>
            <a:off x="1943917" y="254924"/>
            <a:ext cx="8902274" cy="37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25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449" y="4885292"/>
            <a:ext cx="9881419" cy="64633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 দুইটি একত্রে করলে কী ধরনের </a:t>
            </a:r>
            <a:r>
              <a:rPr lang="bn-IN" sz="3600" b="1" dirty="0">
                <a:latin typeface="Niagara Solid" panose="04020502070702020202" pitchFamily="82" charset="0"/>
                <a:cs typeface="NikoshBAN" panose="02000000000000000000" pitchFamily="2" charset="0"/>
              </a:rPr>
              <a:t>নেটওয়ার্ক </a:t>
            </a:r>
            <a:r>
              <a:rPr lang="bn-IN" sz="3600" b="1" dirty="0" smtClean="0">
                <a:latin typeface="Niagara Solid" panose="04020502070702020202" pitchFamily="82" charset="0"/>
                <a:cs typeface="NikoshBAN" panose="02000000000000000000" pitchFamily="2" charset="0"/>
              </a:rPr>
              <a:t>টপোলজি হবে?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521" y="2050472"/>
            <a:ext cx="3523503" cy="2327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1720" y="2050472"/>
            <a:ext cx="4203989" cy="2269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9127" y="838786"/>
            <a:ext cx="610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7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77011" y="1481309"/>
            <a:ext cx="5368824" cy="4982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9916" y="792219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2098" y="3856725"/>
            <a:ext cx="2085244" cy="4207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(ক)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স্টার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3187615" y="4634061"/>
            <a:ext cx="1993986" cy="4005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ট্রি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626572" y="4571806"/>
            <a:ext cx="2080472" cy="4627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বাস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3152137" y="3856725"/>
            <a:ext cx="2031830" cy="4207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হাইব্রিড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75557" y="190500"/>
            <a:ext cx="3177268" cy="607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2765" y="3829815"/>
            <a:ext cx="632308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800" y="2092683"/>
            <a:ext cx="4208106" cy="1608126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6525490" y="1355233"/>
            <a:ext cx="5541818" cy="5617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টিতে কয়টি ভিন্ন ভিন্ন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রয়েছে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477038" y="3797779"/>
            <a:ext cx="1930199" cy="474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(ক)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১টি</a:t>
            </a:r>
            <a:endParaRPr lang="en-US" sz="2400" dirty="0"/>
          </a:p>
        </p:txBody>
      </p:sp>
      <p:sp>
        <p:nvSpPr>
          <p:cNvPr id="58" name="Rectangle 57"/>
          <p:cNvSpPr/>
          <p:nvPr/>
        </p:nvSpPr>
        <p:spPr>
          <a:xfrm>
            <a:off x="10041477" y="4575115"/>
            <a:ext cx="1845726" cy="4515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৪টি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59" name="Rectangle 58"/>
          <p:cNvSpPr/>
          <p:nvPr/>
        </p:nvSpPr>
        <p:spPr>
          <a:xfrm>
            <a:off x="7481456" y="4512859"/>
            <a:ext cx="1925782" cy="5217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৩টি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60" name="Rectangle 59"/>
          <p:cNvSpPr/>
          <p:nvPr/>
        </p:nvSpPr>
        <p:spPr>
          <a:xfrm>
            <a:off x="10006446" y="3797779"/>
            <a:ext cx="1880756" cy="474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২টি</a:t>
            </a:r>
            <a:endParaRPr lang="en-US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7815279" y="4534223"/>
            <a:ext cx="585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35"/>
          <a:stretch/>
        </p:blipFill>
        <p:spPr>
          <a:xfrm>
            <a:off x="7477038" y="2098016"/>
            <a:ext cx="3214904" cy="146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161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03420" y="621157"/>
            <a:ext cx="6026727" cy="6407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0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ড়ির কাজ</a:t>
            </a:r>
            <a:endParaRPr lang="en-US" sz="40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0473" y="1459977"/>
            <a:ext cx="2410691" cy="2317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1419418"/>
            <a:ext cx="4100944" cy="255337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23454" y="4450664"/>
            <a:ext cx="11374582" cy="16476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 দুটির মধ্যে সুবিধাজনক কোনটি তুলনামূলক বিশ্লেষণ কর?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2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74055" y="-787792"/>
            <a:ext cx="15643273" cy="76457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2452" y="103239"/>
            <a:ext cx="9193917" cy="209427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26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026671" cy="66171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পরিচিতি-</a:t>
            </a:r>
          </a:p>
          <a:p>
            <a:endParaRPr lang="en-US" sz="7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আব্দুস সালাম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(তথ্য ও যোগাযোগ প্রযুক্তি)</a:t>
            </a:r>
            <a:br>
              <a:rPr lang="bn-IN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পুর্ব চরবাটা স্কুল অ্যান্ড কলেজ </a:t>
            </a:r>
            <a:r>
              <a:rPr lang="bn-IN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সুবর্নচর,নোয়াখালী</a:t>
            </a:r>
            <a:r>
              <a:rPr lang="bn-IN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 smtClean="0">
                <a:latin typeface="Niagara Solid" panose="04020502070702020202" pitchFamily="82" charset="0"/>
                <a:cs typeface="NikoshBAN" panose="02000000000000000000" pitchFamily="2" charset="0"/>
              </a:rPr>
              <a:t>মোবাইল</a:t>
            </a:r>
            <a:r>
              <a:rPr lang="en-US" sz="2000" dirty="0">
                <a:latin typeface="Niagara Solid" panose="04020502070702020202" pitchFamily="82" charset="0"/>
                <a:cs typeface="NikoshBAN" panose="02000000000000000000" pitchFamily="2" charset="0"/>
              </a:rPr>
              <a:t>: </a:t>
            </a:r>
            <a:r>
              <a:rPr lang="en-US" sz="2000" dirty="0" smtClean="0">
                <a:solidFill>
                  <a:srgbClr val="7030A0"/>
                </a:solidFill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agara Solid" panose="04020502070702020202" pitchFamily="82" charset="0"/>
                <a:cs typeface="NikoshBAN" panose="02000000000000000000" pitchFamily="2" charset="0"/>
              </a:rPr>
              <a:t>০১</a:t>
            </a:r>
            <a:r>
              <a:rPr lang="bn-IN" sz="2000" dirty="0" smtClean="0">
                <a:latin typeface="Niagara Solid" panose="04020502070702020202" pitchFamily="82" charset="0"/>
                <a:cs typeface="NikoshBAN" panose="02000000000000000000" pitchFamily="2" charset="0"/>
              </a:rPr>
              <a:t>৮৫০৪৮২৭০০ </a:t>
            </a:r>
          </a:p>
          <a:p>
            <a:endParaRPr lang="en-US" sz="2000" dirty="0">
              <a:latin typeface="Niagara Solid" panose="04020502070702020202" pitchFamily="8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6526" y="0"/>
            <a:ext cx="5915474" cy="674800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2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রিচিতি-</a:t>
            </a:r>
            <a:endParaRPr lang="bn-IN" sz="6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4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IN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5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তথ্য ও যোগাযোগ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</a:p>
          <a:p>
            <a:pPr algn="ctr"/>
            <a:endParaRPr lang="en-US" sz="1600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</a:t>
            </a:r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র্কিং</a:t>
            </a:r>
            <a:endParaRPr lang="bn-IN" sz="3200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1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algn="ctr"/>
            <a:r>
              <a:rPr lang="b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.০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.২০২০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bn-I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abdul salam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64" y="1958926"/>
            <a:ext cx="2126565" cy="212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19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68"/>
          <a:stretch/>
        </p:blipFill>
        <p:spPr>
          <a:xfrm>
            <a:off x="6572188" y="3546764"/>
            <a:ext cx="5476648" cy="3113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243" y="0"/>
            <a:ext cx="4451757" cy="3826859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7795490" y="1227629"/>
            <a:ext cx="4253346" cy="13716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20243" y="4779818"/>
            <a:ext cx="5638800" cy="149629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সমন্বিত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83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25 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25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77217" y="0"/>
            <a:ext cx="1345161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20488" y="296885"/>
            <a:ext cx="3338945" cy="8589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00513" y="5555673"/>
            <a:ext cx="4765964" cy="13023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</a:p>
          <a:p>
            <a:pPr algn="ctr"/>
            <a:r>
              <a:rPr lang="bn-IN" sz="4000" b="1" u="sng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টপোলজি</a:t>
            </a:r>
            <a:endParaRPr lang="en-US" sz="4000" b="1" u="sng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37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971" y="1046747"/>
            <a:ext cx="1057101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u="sng" dirty="0"/>
              <a:t>শিখনফল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 :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 </a:t>
            </a:r>
            <a:endParaRPr lang="bn-I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agara Solid" panose="04020502070702020202" pitchFamily="82" charset="0"/>
              <a:cs typeface="NikoshBAN" panose="02000000000000000000" pitchFamily="2" charset="0"/>
            </a:endParaRPr>
          </a:p>
          <a:p>
            <a:pPr algn="ctr"/>
            <a:endParaRPr lang="bn-IN" sz="1200" dirty="0" smtClean="0"/>
          </a:p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১। নেটওয়ার্ক টপোলজি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২। নেটওয়ার্ক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টপোলজি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প্রকারভেদ ব্যাখ্যা করতে পারবে।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 </a:t>
            </a:r>
            <a:endParaRPr lang="bn-I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agara Solid" panose="04020502070702020202" pitchFamily="8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৩।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নেটওয়ার্ক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টপোলজি সুবিধা-অসুবিধা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বিশ্লেষণ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করতে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পারবে।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66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018" y="554182"/>
            <a:ext cx="10737272" cy="955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নেটওয়ার্ক </a:t>
            </a:r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টপোলজি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5017" y="2022762"/>
            <a:ext cx="10737273" cy="3810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নেটওয়ার্ক 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কম্পিউটার বা অন্যান্য যন্ত্রপাতিগুলোকে তারের মাধ্যমে যুক্ত করার নকশা এবং এর পাশাপাশি সংযোগকারী তারের ভিতর দিয়ে ডেটা যাতায়াতের জন্য যুক্তি নির্ভর পথের যে পরিকল্পনা এ দু’এর সমন্বিত ধারনাকে বলা হয়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নেটওয়ার্ক টপোলজি 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বলে?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10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1909" y="334674"/>
            <a:ext cx="5334000" cy="2172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92378" y="2871944"/>
            <a:ext cx="9739745" cy="480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বাস </a:t>
            </a: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টপোলজি</a:t>
            </a:r>
            <a:endParaRPr lang="en-US" sz="4000" b="1" dirty="0"/>
          </a:p>
        </p:txBody>
      </p:sp>
      <p:sp>
        <p:nvSpPr>
          <p:cNvPr id="10" name="Rectangle 9"/>
          <p:cNvSpPr/>
          <p:nvPr/>
        </p:nvSpPr>
        <p:spPr>
          <a:xfrm>
            <a:off x="647115" y="3784209"/>
            <a:ext cx="10678976" cy="1577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 ও বিশ্বস্ত, ক্যাবল কম লাগে, খরচ কম।</a:t>
            </a:r>
          </a:p>
          <a:p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বেশি হলে ট্রাফিক সৃষ্টি ও ডেটা ট্রান্সমিশন বিঘ্নিত হয় সমস্যা নির্ণয় জটিল।</a:t>
            </a:r>
          </a:p>
        </p:txBody>
      </p:sp>
    </p:spTree>
    <p:extLst>
      <p:ext uri="{BB962C8B-B14F-4D97-AF65-F5344CB8AC3E}">
        <p14:creationId xmlns:p14="http://schemas.microsoft.com/office/powerpoint/2010/main" xmlns="" val="95095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7335" y="65325"/>
            <a:ext cx="2692229" cy="26918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11931" y="2729409"/>
            <a:ext cx="8298873" cy="762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রিং </a:t>
            </a: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টপোলজি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351692" y="3784210"/>
            <a:ext cx="11310426" cy="2574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সার্ভারের প্রয়োজন হয় না, সব কম্পিউটারের গুরুত্ব সমান।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একটিমাত্র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সমস্যা হলে সব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সমস্যা নির্ণয় জটিল।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64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5703" y="429491"/>
            <a:ext cx="3698873" cy="25607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3646" y="3190396"/>
            <a:ext cx="8298873" cy="8728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স্টার টপোলজি 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604911" y="4586068"/>
            <a:ext cx="11275357" cy="18293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 কোন সমস্যা সৃষ্টি হয় না ও ডেটা ট্রান্সমিশন দ্রুত হয়।</a:t>
            </a:r>
          </a:p>
        </p:txBody>
      </p:sp>
    </p:spTree>
    <p:extLst>
      <p:ext uri="{BB962C8B-B14F-4D97-AF65-F5344CB8AC3E}">
        <p14:creationId xmlns:p14="http://schemas.microsoft.com/office/powerpoint/2010/main" xmlns="" val="322908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333</Words>
  <Application>Microsoft Office PowerPoint</Application>
  <PresentationFormat>Custom</PresentationFormat>
  <Paragraphs>69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ICT_LAB</dc:creator>
  <cp:lastModifiedBy>User</cp:lastModifiedBy>
  <cp:revision>113</cp:revision>
  <dcterms:created xsi:type="dcterms:W3CDTF">2020-03-10T05:27:50Z</dcterms:created>
  <dcterms:modified xsi:type="dcterms:W3CDTF">2020-05-17T03:02:37Z</dcterms:modified>
</cp:coreProperties>
</file>