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1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2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7729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09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9798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9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29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8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3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1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1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6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9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9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19852-E6C1-478B-85AB-0500AA4B7D91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354E1E-FD7E-4038-952C-3DCD465BD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RiqC0RJ-u0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246" y="731521"/>
            <a:ext cx="7667897" cy="5081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66605" y="1018903"/>
            <a:ext cx="5081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 COME</a:t>
            </a:r>
            <a:endParaRPr lang="en-US" sz="7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38651" y="2690949"/>
            <a:ext cx="129322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en-US" sz="66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155" y="4088674"/>
            <a:ext cx="6635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 MULTIMEDIA CLASS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6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3463" y="979714"/>
            <a:ext cx="3331028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Work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3017" y="2534194"/>
            <a:ext cx="4297680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They will do the work</a:t>
            </a:r>
          </a:p>
          <a:p>
            <a:pPr marL="342900" indent="-342900">
              <a:buAutoNum type="arabicParenR" startAt="2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You do the sum</a:t>
            </a:r>
          </a:p>
          <a:p>
            <a:pPr marL="342900" indent="-342900">
              <a:buAutoNum type="arabicParenR" startAt="2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Act: Rumi sang a song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88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007" y="796834"/>
            <a:ext cx="2194560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7622" y="2429691"/>
            <a:ext cx="438912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voice?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How many kinds of voice?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3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760" y="731520"/>
            <a:ext cx="4036423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51760" y="3370217"/>
            <a:ext cx="4480560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rules of voice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90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914" y="519249"/>
            <a:ext cx="7620000" cy="5715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58088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9669" y="574766"/>
            <a:ext cx="4950822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0000"/>
            </a:solidFill>
          </a:ln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1" y="1221098"/>
            <a:ext cx="3265715" cy="33117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ight Arrow 3"/>
          <p:cNvSpPr/>
          <p:nvPr/>
        </p:nvSpPr>
        <p:spPr>
          <a:xfrm>
            <a:off x="3788229" y="2677886"/>
            <a:ext cx="1240971" cy="613954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3703" y="1972491"/>
            <a:ext cx="4820194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Tapati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Rani Sarkar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Lalmohan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Secondary Girls School</a:t>
            </a:r>
          </a:p>
          <a:p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Lalmohan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Bhola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Mail: tapatisarkar0101@gmail.com</a:t>
            </a:r>
            <a:endParaRPr 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98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24298" y="1018903"/>
            <a:ext cx="3383280" cy="70788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  <a:effectLst>
            <a:reflection blurRad="6350" stA="50000" endA="300" endPos="90000" dist="508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Introduce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Bent-Up Arrow 7"/>
          <p:cNvSpPr/>
          <p:nvPr/>
        </p:nvSpPr>
        <p:spPr>
          <a:xfrm rot="5400000">
            <a:off x="4271551" y="1750426"/>
            <a:ext cx="1162599" cy="215537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30536" y="2677886"/>
            <a:ext cx="3409407" cy="1200329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US" sz="240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Eight</a:t>
            </a:r>
            <a:endParaRPr lang="en-US" sz="2400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Sub: English 2</a:t>
            </a:r>
            <a:r>
              <a:rPr lang="en-US" sz="2400" baseline="30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Chapter: Voice Change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8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5349" y="796834"/>
            <a:ext cx="466344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 The Class</a:t>
            </a:r>
            <a:endParaRPr lang="en-US" sz="4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5571308" y="1627831"/>
            <a:ext cx="731519" cy="1820763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74274" y="3448594"/>
            <a:ext cx="5525589" cy="584775"/>
          </a:xfrm>
          <a:prstGeom prst="rect">
            <a:avLst/>
          </a:prstGeom>
          <a:solidFill>
            <a:srgbClr val="00B0F0"/>
          </a:solidFill>
          <a:scene3d>
            <a:camera prst="perspectiveContrasting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learn Change of Voice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9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023" y="470263"/>
            <a:ext cx="3226526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 COMES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7966" y="1894114"/>
            <a:ext cx="543414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Ending this lesson student will learn </a:t>
            </a:r>
            <a:endParaRPr lang="en-US" sz="2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27417" y="3161211"/>
            <a:ext cx="4572000" cy="1815882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voice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 of voice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voice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voice change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8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8411" y="535577"/>
            <a:ext cx="40102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we discuss the voice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3829" y="2024743"/>
            <a:ext cx="3082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What is Voice?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6040" y="2486408"/>
            <a:ext cx="603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Verb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এর যে রুপ তার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টি সক্রিয় না নিষ্ক্রিয় তা নির্দেশ করে তাকে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Voice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বলে।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3829" y="3500295"/>
            <a:ext cx="3827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How many kinds of voice?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2389" y="4144851"/>
            <a:ext cx="326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Two kinds of Voice</a:t>
            </a:r>
          </a:p>
          <a:p>
            <a:pPr marL="342900" indent="-342900">
              <a:buAutoNum type="alphaLcParenR"/>
            </a:pP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Active voice</a:t>
            </a:r>
          </a:p>
          <a:p>
            <a:pPr marL="342900" indent="-342900">
              <a:buAutoNum type="alphaLcParenR"/>
            </a:pP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Passive voice </a:t>
            </a:r>
            <a:endParaRPr lang="en-US" sz="2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51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6709" y="600891"/>
            <a:ext cx="431074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 of Voice change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6994" y="1789611"/>
            <a:ext cx="2756263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 To Passive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2937" y="2913017"/>
            <a:ext cx="6283234" cy="26776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bn-IN" sz="2400" dirty="0" smtClean="0">
                <a:latin typeface="Times New Roman" panose="02020603050405020304" pitchFamily="18" charset="0"/>
              </a:rPr>
              <a:t>কে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verb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বসাতে হবে</a:t>
            </a:r>
          </a:p>
          <a:p>
            <a:pPr marL="342900" indent="-342900">
              <a:buAutoNum type="arabicPeriod"/>
            </a:pPr>
            <a:r>
              <a:rPr lang="bn-IN" sz="2400" dirty="0" smtClean="0">
                <a:latin typeface="Times New Roman" panose="02020603050405020304" pitchFamily="18" charset="0"/>
              </a:rPr>
              <a:t>মুল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2400" dirty="0" smtClean="0">
                <a:latin typeface="Times New Roman" panose="02020603050405020304" pitchFamily="18" charset="0"/>
              </a:rPr>
              <a:t>এর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 Participle form </a:t>
            </a:r>
            <a:r>
              <a:rPr lang="bn-IN" sz="2400" dirty="0" smtClean="0">
                <a:latin typeface="Times New Roman" panose="02020603050405020304" pitchFamily="18" charset="0"/>
              </a:rPr>
              <a:t>বসাতে হবে।</a:t>
            </a:r>
          </a:p>
          <a:p>
            <a:pPr marL="342900" indent="-3429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bn-IN" sz="2400" dirty="0" smtClean="0">
                <a:latin typeface="Times New Roman" panose="02020603050405020304" pitchFamily="18" charset="0"/>
              </a:rPr>
              <a:t>যগ করতে হবে।</a:t>
            </a:r>
          </a:p>
          <a:p>
            <a:pPr marL="342900" indent="-342900">
              <a:buAutoNum type="arabicPeriod"/>
            </a:pPr>
            <a:r>
              <a:rPr lang="bn-IN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bn-IN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400" dirty="0" smtClean="0">
                <a:latin typeface="Times New Roman" panose="02020603050405020304" pitchFamily="18" charset="0"/>
              </a:rPr>
              <a:t>কে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Object </a:t>
            </a:r>
            <a:r>
              <a:rPr lang="bn-IN" sz="2400" dirty="0" smtClean="0">
                <a:latin typeface="Times New Roman" panose="02020603050405020304" pitchFamily="18" charset="0"/>
              </a:rPr>
              <a:t>করতে হবে।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যদি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Tense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টি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Indefinite Tense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হয় তবে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Auxiliary Verb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এরপর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যোগ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।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2423" y="1818509"/>
            <a:ext cx="339634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INDEFINITE TENSE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46320" y="1949579"/>
            <a:ext cx="1489166" cy="2610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3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4194" y="744583"/>
            <a:ext cx="4127863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we see some example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309" y="1867989"/>
            <a:ext cx="2468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 Act:  I eat rice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310" y="2329654"/>
            <a:ext cx="3291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Rice is eaten by 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16185" y="3045692"/>
            <a:ext cx="320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Act: He wrote a story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309" y="3506485"/>
            <a:ext cx="4310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 A story was written by him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16185" y="4222523"/>
            <a:ext cx="4180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Act: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Shima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will read the book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310" y="4684188"/>
            <a:ext cx="5042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Pass: The book will be read by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Shima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3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2833" y="796834"/>
            <a:ext cx="401029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onvex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we see a video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10127" y="2447499"/>
            <a:ext cx="5326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https://www.youtube.com/watch?v=5RiqC0RJ-u0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1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</TotalTime>
  <Words>278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Times New Roman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B C</dc:creator>
  <cp:lastModifiedBy>S B C</cp:lastModifiedBy>
  <cp:revision>20</cp:revision>
  <dcterms:created xsi:type="dcterms:W3CDTF">2020-07-14T14:11:59Z</dcterms:created>
  <dcterms:modified xsi:type="dcterms:W3CDTF">2020-07-14T16:37:32Z</dcterms:modified>
</cp:coreProperties>
</file>