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9" r:id="rId7"/>
    <p:sldId id="278" r:id="rId8"/>
    <p:sldId id="263" r:id="rId9"/>
    <p:sldId id="271" r:id="rId10"/>
    <p:sldId id="264" r:id="rId11"/>
    <p:sldId id="265" r:id="rId12"/>
    <p:sldId id="272" r:id="rId13"/>
    <p:sldId id="266" r:id="rId14"/>
    <p:sldId id="273" r:id="rId15"/>
    <p:sldId id="274" r:id="rId16"/>
    <p:sldId id="27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FF"/>
    <a:srgbClr val="AD9B9B"/>
    <a:srgbClr val="4290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1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2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86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60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48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33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62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8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06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94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03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CF026-F456-47DF-B3CE-C548797D74FE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85AF-04E5-4A2C-A70D-693AEE0B4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75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wgf_G91E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611" y="432137"/>
            <a:ext cx="5637697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All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2377" y="1540133"/>
            <a:ext cx="7147341" cy="4883727"/>
          </a:xfrm>
          <a:prstGeom prst="rect">
            <a:avLst/>
          </a:prstGeom>
          <a:ln w="57150">
            <a:solidFill>
              <a:srgbClr val="4290F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79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1" y="1163781"/>
            <a:ext cx="300216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072" y="4703011"/>
            <a:ext cx="766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Do you have any unknown words?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781" y="2483031"/>
            <a:ext cx="1980029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9823" y="2483030"/>
            <a:ext cx="1826141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854" y="2518316"/>
            <a:ext cx="1672253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2703" y="2518316"/>
            <a:ext cx="2749471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Strawberries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5905" y="3410031"/>
            <a:ext cx="2133918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Pineapple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1767" y="3410033"/>
            <a:ext cx="1851789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0980" y="3410031"/>
            <a:ext cx="1877630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xmlns="" val="19983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4" y="1288473"/>
            <a:ext cx="1077128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reading in the classroom or audio play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0473" y="26046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9963" y="2632364"/>
            <a:ext cx="7576690" cy="304698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Which food does Nasreen eat regularly?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Fruits and vegetable.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Which foods does Sima eat regularly?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Fruits and vegetable.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Which food melts quickly is hot weather?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Ice-cream.</a:t>
            </a:r>
          </a:p>
        </p:txBody>
      </p:sp>
    </p:spTree>
    <p:extLst>
      <p:ext uri="{BB962C8B-B14F-4D97-AF65-F5344CB8AC3E}">
        <p14:creationId xmlns:p14="http://schemas.microsoft.com/office/powerpoint/2010/main" xmlns="" val="424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978729"/>
            <a:ext cx="5223163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4290FD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172132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92330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4290F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524" y="3186543"/>
            <a:ext cx="8407045" cy="707886"/>
          </a:xfrm>
          <a:prstGeom prst="rect">
            <a:avLst/>
          </a:prstGeom>
          <a:noFill/>
          <a:ln w="38100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the dialogue with your partner. </a:t>
            </a:r>
          </a:p>
        </p:txBody>
      </p:sp>
    </p:spTree>
    <p:extLst>
      <p:ext uri="{BB962C8B-B14F-4D97-AF65-F5344CB8AC3E}">
        <p14:creationId xmlns:p14="http://schemas.microsoft.com/office/powerpoint/2010/main" xmlns="" val="3956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7" y="124691"/>
            <a:ext cx="3168881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5277" y="2757054"/>
            <a:ext cx="8674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the dialogue in your group</a:t>
            </a:r>
          </a:p>
        </p:txBody>
      </p:sp>
    </p:spTree>
    <p:extLst>
      <p:ext uri="{BB962C8B-B14F-4D97-AF65-F5344CB8AC3E}">
        <p14:creationId xmlns:p14="http://schemas.microsoft.com/office/powerpoint/2010/main" xmlns="" val="16625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28" y="886691"/>
            <a:ext cx="4929555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717" y="2299855"/>
            <a:ext cx="7325723" cy="2923877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answer to my questions: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Which food gives us energy?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Which food have vitamins?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What are Nazreen's favourite food?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What are Siam's favourite food?</a:t>
            </a:r>
          </a:p>
        </p:txBody>
      </p:sp>
    </p:spTree>
    <p:extLst>
      <p:ext uri="{BB962C8B-B14F-4D97-AF65-F5344CB8AC3E}">
        <p14:creationId xmlns:p14="http://schemas.microsoft.com/office/powerpoint/2010/main" xmlns="" val="36507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66638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7636" y="3117273"/>
            <a:ext cx="962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 about your family</a:t>
            </a:r>
          </a:p>
        </p:txBody>
      </p:sp>
    </p:spTree>
    <p:extLst>
      <p:ext uri="{BB962C8B-B14F-4D97-AF65-F5344CB8AC3E}">
        <p14:creationId xmlns:p14="http://schemas.microsoft.com/office/powerpoint/2010/main" xmlns="" val="15296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12092">
            <a:off x="2060689" y="666585"/>
            <a:ext cx="349326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02"/>
          <a:stretch/>
        </p:blipFill>
        <p:spPr>
          <a:xfrm rot="21137726">
            <a:off x="2757055" y="1774183"/>
            <a:ext cx="6941127" cy="4298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316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0029" y="1190865"/>
            <a:ext cx="495731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: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44" y="2914119"/>
            <a:ext cx="7010402" cy="3170099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Tazul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Fokirnala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Manikchari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Khagrachari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Cell#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01552703802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tt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585" y="2904927"/>
            <a:ext cx="3259748" cy="32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88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8836" y="1052945"/>
            <a:ext cx="663547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lesson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243" y="2382605"/>
            <a:ext cx="4890655" cy="3416320"/>
          </a:xfrm>
          <a:prstGeom prst="rect">
            <a:avLst/>
          </a:prstGeom>
          <a:noFill/>
          <a:ln w="38100">
            <a:solidFill>
              <a:srgbClr val="4290F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Class- Five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Subject- English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Topic-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healthy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Page No- 26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Time- 45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Date- 26.01.2020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14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80651" y="179778"/>
            <a:ext cx="8513870" cy="6569130"/>
            <a:chOff x="1080651" y="179778"/>
            <a:chExt cx="8513870" cy="6569130"/>
          </a:xfrm>
        </p:grpSpPr>
        <p:sp>
          <p:nvSpPr>
            <p:cNvPr id="2" name="TextBox 1"/>
            <p:cNvSpPr txBox="1"/>
            <p:nvPr/>
          </p:nvSpPr>
          <p:spPr>
            <a:xfrm>
              <a:off x="1080653" y="179778"/>
              <a:ext cx="8513868" cy="64633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outcomes: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will be able to-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80653" y="901864"/>
              <a:ext cx="8513868" cy="2492990"/>
            </a:xfrm>
            <a:prstGeom prst="rect">
              <a:avLst/>
            </a:prstGeom>
            <a:noFill/>
            <a:ln w="28575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Listening: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1.2.1 Recognize which syllable in a word is stressed.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1.3.1 Recognize which word in a sentence are stressed.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1.4.2 Recognize and use intonation patterns for greetings and statements.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3.1.1 Understand questions asked by the teacher about them.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3.2.1 Understand questions about family and friends or students.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3.4.1 Understand statements made by the teacher and student.</a:t>
              </a:r>
              <a:endPara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0652" y="3471443"/>
              <a:ext cx="8513869" cy="1446550"/>
            </a:xfrm>
            <a:prstGeom prst="rect">
              <a:avLst/>
            </a:prstGeom>
            <a:noFill/>
            <a:ln w="28575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Speaking: 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1.1.1 Say words, Phrases and sentences.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1.1.2 Say sentence with proper intonation.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8.1.1 Take part in conversations on appropriate topics.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0651" y="4994582"/>
              <a:ext cx="8513869" cy="1754326"/>
            </a:xfrm>
            <a:prstGeom prst="rect">
              <a:avLst/>
            </a:prstGeom>
            <a:noFill/>
            <a:ln w="28575"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Reading: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1.5.1 Read words, phrases and sentences in the text with proper 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pronunciation, stress and intonation. 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1.6.1 Recognize and read statement, commands, greeting, questions and answers.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5.1.3 Read silently with understanding dialogues.</a:t>
              </a:r>
              <a:endPara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9083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931067" y="166881"/>
            <a:ext cx="4797532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45"/>
          <a:stretch/>
        </p:blipFill>
        <p:spPr>
          <a:xfrm>
            <a:off x="99030" y="1090918"/>
            <a:ext cx="6832037" cy="5164054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398327" y="1561973"/>
            <a:ext cx="3107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Who are they?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8327" y="2329053"/>
            <a:ext cx="4322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What’s in Nazreen's hand?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she doing?</a:t>
            </a:r>
          </a:p>
        </p:txBody>
      </p:sp>
    </p:spTree>
    <p:extLst>
      <p:ext uri="{BB962C8B-B14F-4D97-AF65-F5344CB8AC3E}">
        <p14:creationId xmlns:p14="http://schemas.microsoft.com/office/powerpoint/2010/main" xmlns="" val="10273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324" y="1052945"/>
            <a:ext cx="4449873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7405" y="3729243"/>
            <a:ext cx="7641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www.youtube.com/watch?v=utwgf_G91Eo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865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30"/>
          <a:stretch/>
        </p:blipFill>
        <p:spPr>
          <a:xfrm>
            <a:off x="1961743" y="1537856"/>
            <a:ext cx="9132929" cy="51954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 cap="sq">
            <a:solidFill>
              <a:srgbClr val="00CC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01636" y="692727"/>
            <a:ext cx="737958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foods are good for health? </a:t>
            </a:r>
          </a:p>
        </p:txBody>
      </p:sp>
    </p:spTree>
    <p:extLst>
      <p:ext uri="{BB962C8B-B14F-4D97-AF65-F5344CB8AC3E}">
        <p14:creationId xmlns:p14="http://schemas.microsoft.com/office/powerpoint/2010/main" xmlns="" val="40478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83719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4290FD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151" y="2161308"/>
            <a:ext cx="982352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healthy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2545" y="404552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3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263" y="3726446"/>
            <a:ext cx="3193424" cy="212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4482" y="428407"/>
            <a:ext cx="1865912" cy="2407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687" y="1228547"/>
            <a:ext cx="3067188" cy="1666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712" y="1356439"/>
            <a:ext cx="2437067" cy="1479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9745" y="294420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5744" y="2944206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1097" y="2940234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Carrots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3508" y="5871566"/>
            <a:ext cx="2407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4559" y="3591701"/>
            <a:ext cx="2738959" cy="2397108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707453" y="5871566"/>
            <a:ext cx="2207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Pineapple</a:t>
            </a:r>
          </a:p>
        </p:txBody>
      </p:sp>
    </p:spTree>
    <p:extLst>
      <p:ext uri="{BB962C8B-B14F-4D97-AF65-F5344CB8AC3E}">
        <p14:creationId xmlns:p14="http://schemas.microsoft.com/office/powerpoint/2010/main" xmlns="" val="4499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000"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363</Words>
  <Application>Microsoft Office PowerPoint</Application>
  <PresentationFormat>Custom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MCTC(R)</cp:lastModifiedBy>
  <cp:revision>157</cp:revision>
  <dcterms:created xsi:type="dcterms:W3CDTF">2020-01-26T04:19:58Z</dcterms:created>
  <dcterms:modified xsi:type="dcterms:W3CDTF">2020-07-14T16:25:47Z</dcterms:modified>
</cp:coreProperties>
</file>