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257" r:id="rId2"/>
    <p:sldId id="307" r:id="rId3"/>
    <p:sldId id="308" r:id="rId4"/>
    <p:sldId id="285" r:id="rId5"/>
    <p:sldId id="270" r:id="rId6"/>
    <p:sldId id="264" r:id="rId7"/>
    <p:sldId id="292" r:id="rId8"/>
    <p:sldId id="309" r:id="rId9"/>
    <p:sldId id="258" r:id="rId10"/>
    <p:sldId id="259" r:id="rId11"/>
    <p:sldId id="262" r:id="rId12"/>
    <p:sldId id="271" r:id="rId13"/>
    <p:sldId id="275" r:id="rId14"/>
    <p:sldId id="310" r:id="rId15"/>
    <p:sldId id="311" r:id="rId16"/>
    <p:sldId id="312" r:id="rId17"/>
    <p:sldId id="263" r:id="rId18"/>
    <p:sldId id="261" r:id="rId19"/>
    <p:sldId id="267" r:id="rId20"/>
    <p:sldId id="265" r:id="rId21"/>
    <p:sldId id="283" r:id="rId22"/>
    <p:sldId id="303" r:id="rId23"/>
    <p:sldId id="304" r:id="rId24"/>
    <p:sldId id="305" r:id="rId25"/>
    <p:sldId id="30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79041" autoAdjust="0"/>
  </p:normalViewPr>
  <p:slideViewPr>
    <p:cSldViewPr>
      <p:cViewPr>
        <p:scale>
          <a:sx n="69" d="100"/>
          <a:sy n="69" d="100"/>
        </p:scale>
        <p:origin x="-139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95BAD-1CA7-4CEC-B455-C3C5059E524B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7D9-E382-429B-9FD6-0CA14837D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6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7D9-E382-429B-9FD6-0CA14837D6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7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7D9-E382-429B-9FD6-0CA14837D6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42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7D9-E382-429B-9FD6-0CA14837D6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50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7D9-E382-429B-9FD6-0CA14837D6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2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53E844-7412-4EE2-BD0F-06CDDE5F2EAF}" type="datetime1">
              <a:rPr lang="en-US" smtClean="0"/>
              <a:t>7/14/2020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DB1F4-1ACC-4B55-AFC1-BF5964B5B15A}" type="datetime1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70511-27AE-4D2D-976E-AC36E0E75664}" type="datetime1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52728-CD27-4BA4-B839-658BCB478963}" type="datetime1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BD63B3-7D6B-48DE-90A1-6D3FCEB6D305}" type="datetime1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8CDA7-DF33-401C-B97A-3140D66BE9C5}" type="datetime1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77E5DC-B503-4943-928F-AF4DC73876B2}" type="datetime1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B219C0-4E0E-4EB4-AF22-1BAABF1CAD34}" type="datetime1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6AE5A-2277-4EFE-89F5-52D33162D47C}" type="datetime1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9BF24F1-86A1-4FD6-AC21-F97DEF3A208B}" type="datetime1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D4628A-AE89-4275-84DE-2B40C18904FE}" type="datetime1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09BB9A7-47E5-4B0F-A743-FF37DA40FB80}" type="datetime1">
              <a:rPr lang="en-US" smtClean="0"/>
              <a:t>7/14/2020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486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56DC-CEE0-4FD3-B8D4-5F00C25F624E}" type="datetime1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7162800" cy="4234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447800" y="5321588"/>
            <a:ext cx="5715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everybody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620000" cy="428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5181600"/>
            <a:ext cx="7467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in Bangladeshi workers  of UAE/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Saudia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Middle East  Country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16A4-1F38-42C3-A7A7-A36C1DA8B847}" type="datetime1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800"/>
            <a:ext cx="6605587" cy="4403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5334000"/>
            <a:ext cx="7772400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in Bangladeshi workers  of UAE/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Saudia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Middle East  Country</a:t>
            </a:r>
          </a:p>
          <a:p>
            <a:pPr algn="ctr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2539-F055-427F-B010-3D3344F945A1}" type="datetime1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7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4" y="685800"/>
            <a:ext cx="6858000" cy="3566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08364" y="4800600"/>
            <a:ext cx="73152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in Bangladeshi workers  of UAE/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Saudia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Middle East  Country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D663-F6EA-45ED-9D46-AD489BD79F4B}" type="datetime1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7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038600" cy="4133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2508"/>
            <a:ext cx="4191000" cy="4010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6324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Bangladeshi worker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F74F-DAAA-43F4-BA8F-AECF92BC0369}" type="datetime1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6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848600" cy="47089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texts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huge number of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Bangladeshies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 abroad for jobs. There is always a high demand of workers in some foreign countries like UAE, Oman,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Saudia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Arabia,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Quatar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Bharain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etc. They like Bangladeshi  workers because they are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working. But this is a matter of regret that our workers are doing odd jobs. As a result they are not paid much. This is because our workers are not good at English, Arabic, or other languages. So we should develop language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of our workers for the countries they go for work. If they can develop their language skills, they can get good jobs 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more money to our country. Thus the wage earners of our country can help develop our economy.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9089-29C9-47D5-BA9F-3079EB59E656}" type="datetime1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696200" cy="56323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numCol="2" rtlCol="0">
            <a:sp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MEANING: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Wage earner-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শ্রমিক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Huge-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প্রচুর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সংখ্যা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Abroad-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বিদেশ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Demand-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চাহিদা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Foreign-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বিদেশ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চাকুরি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ফলাফল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Paid-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প্রদান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 at-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দক্ষ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ভাষা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দক্ষ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Workers-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শ্রমিকেরা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উন্নয়ন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পাঠানো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Money-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অর্থ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Economy-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অর্থনীতি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সাহায্য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07A3-8096-4B01-9822-A0638B9A08F9}" type="datetime1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82134"/>
            <a:ext cx="28194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PAIRS OF WORK: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4953000"/>
            <a:ext cx="701040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is foreign countries demand for Bangladeshi workers?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4800" y="533400"/>
            <a:ext cx="24384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 08 Minutes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6781800" cy="2844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8BB2-F5B3-4407-9314-AFA47A0172F9}" type="datetime1">
              <a:rPr lang="en-US" smtClean="0"/>
              <a:t>7/14/2020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7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4" y="228600"/>
            <a:ext cx="8177646" cy="441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33600" y="5049981"/>
            <a:ext cx="6248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Wage earners welfare board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17F7-E578-4232-8E23-0E0F96BF5839}" type="datetime1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4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3962400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54182"/>
            <a:ext cx="4419600" cy="4017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00200" y="5562600"/>
            <a:ext cx="5486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of Bangladeshi workers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DBAA-8BAA-4EEC-AC6D-E4CFAFF27E3E}" type="datetime1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457200"/>
            <a:ext cx="3976255" cy="3352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85800"/>
            <a:ext cx="3581400" cy="3124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52600" y="4800600"/>
            <a:ext cx="5943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of Bangladeshi workers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AEFA-7409-4D02-A96D-000ADB52B257}" type="datetime1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905000"/>
            <a:ext cx="2884738" cy="373892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Rectangle 4"/>
          <p:cNvSpPr/>
          <p:nvPr/>
        </p:nvSpPr>
        <p:spPr>
          <a:xfrm>
            <a:off x="5794193" y="3774460"/>
            <a:ext cx="2667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Time- 50 minutes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12/07/2020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57200"/>
            <a:ext cx="4495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21B6-530B-404C-8637-E982D849694B}" type="datetime1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9" y="457200"/>
            <a:ext cx="17780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457200" y="3143906"/>
            <a:ext cx="4572000" cy="20005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SHILPI RANI BISWAS</a:t>
            </a:r>
          </a:p>
          <a:p>
            <a:pPr algn="ctr">
              <a:defRPr/>
            </a:pPr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>
              <a:defRPr/>
            </a:pPr>
            <a:r>
              <a:rPr lang="en-US" sz="2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Mohendrapur</a:t>
            </a:r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secendary</a:t>
            </a:r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</a:t>
            </a:r>
          </a:p>
          <a:p>
            <a:pPr algn="ctr">
              <a:defRPr/>
            </a:pPr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</a:t>
            </a:r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01722414935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shilpib593@gmail.com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3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68036"/>
            <a:ext cx="7543800" cy="4461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8764" y="5562600"/>
            <a:ext cx="696883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of Bangladeshi women workers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E9C5-9F17-4B8E-8EA2-AAE9CCCEB593}" type="datetime1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414987"/>
            <a:ext cx="7162800" cy="4267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71600" y="5562600"/>
            <a:ext cx="5867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Country wise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66EE-ACCF-444C-B66B-63DBA480C7EE}" type="datetime1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8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95235"/>
            <a:ext cx="3733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721" y="4572000"/>
            <a:ext cx="78486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jobs do the Bangladeshi workers do  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odd jobs 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905240"/>
            <a:ext cx="3200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  10 Minutes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43" y="2189018"/>
            <a:ext cx="7440757" cy="208463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8422-32EA-4630-B71E-1C1B32634862}" type="datetime1">
              <a:rPr lang="en-US" smtClean="0"/>
              <a:t>7/14/2020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08943"/>
            <a:ext cx="329738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1818" y="508943"/>
            <a:ext cx="2895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 06 Minutes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752600"/>
            <a:ext cx="7086600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appropriate word in UAE ?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are the Bangladeshi Workers ?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can our people get good job ?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a high demand  of Bangladeshi workers ?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language skills ?</a:t>
            </a:r>
          </a:p>
          <a:p>
            <a:pPr marL="342900" indent="-342900">
              <a:buAutoNum type="arabicPeriod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1379-A07D-426A-A170-E31136763256}" type="datetime1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3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838200"/>
            <a:ext cx="1295400" cy="10772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810000"/>
            <a:ext cx="87630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Srestho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 a conversation with a Bangladeshi doctor,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Arnob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who works in a hospital in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Quatar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Now  write 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dialouge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about their situation.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05FF5-7280-4EED-AC07-07BF3B588A7F}" type="datetime1">
              <a:rPr lang="en-US" smtClean="0"/>
              <a:t>7/14/2020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33400"/>
            <a:ext cx="5334000" cy="3000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580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4437964"/>
            <a:ext cx="3810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12B4-6300-4875-A282-E965D7623115}" type="datetime1">
              <a:rPr lang="en-US" smtClean="0"/>
              <a:t>7/14/2020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228600"/>
            <a:ext cx="7010400" cy="350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826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6324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09800"/>
            <a:ext cx="876300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completing the lesson students will be able to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questions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understand texts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Participate in short dialogues and conversations on familiar topics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0A22-9742-4EFE-B3AB-BD5E0339116E}" type="datetime1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4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228600"/>
            <a:ext cx="8286750" cy="4648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0" y="5334000"/>
            <a:ext cx="4648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Bangladeshi workers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6CC2-DE06-4CB9-A5DA-845AF5F79554}" type="datetime1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9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7620000" cy="4495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5105400"/>
            <a:ext cx="6172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Bangladeshi workers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9BA1-CEB3-40B3-AEDB-B86028DA4793}" type="datetime1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7858125" cy="4429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0" y="5410200"/>
            <a:ext cx="41910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Bangladeshi workers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6095-40CD-4AC6-8B0F-A2A55BF299AB}" type="datetime1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32" y="152400"/>
            <a:ext cx="7634735" cy="495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19200" y="5562600"/>
            <a:ext cx="69342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Bangladeshi women workers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E6BC-3AD5-49CA-BC0E-46288ECDE20C}" type="datetime1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543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309" y="1600200"/>
            <a:ext cx="7543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WAGE EARNERS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38400"/>
            <a:ext cx="7391400" cy="38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7173-0B20-4F73-9FE3-6BA50A9D122A}" type="datetime1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6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"/>
            <a:ext cx="6819750" cy="3834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92727" y="4655403"/>
            <a:ext cx="811515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in Bangladeshi workers  of UAE/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Saudia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Middle East  Country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3DEE-6E1F-4353-9CC5-FD2B2F5EFD37}" type="datetime1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Shilpi rani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1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638</TotalTime>
  <Words>561</Words>
  <Application>Microsoft Office PowerPoint</Application>
  <PresentationFormat>On-screen Show (4:3)</PresentationFormat>
  <Paragraphs>151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Sheuli</dc:creator>
  <cp:lastModifiedBy>Sheuli</cp:lastModifiedBy>
  <cp:revision>50</cp:revision>
  <dcterms:created xsi:type="dcterms:W3CDTF">2006-08-16T00:00:00Z</dcterms:created>
  <dcterms:modified xsi:type="dcterms:W3CDTF">2020-07-14T11:05:08Z</dcterms:modified>
</cp:coreProperties>
</file>