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2" r:id="rId3"/>
    <p:sldId id="273" r:id="rId4"/>
    <p:sldId id="257" r:id="rId5"/>
    <p:sldId id="260" r:id="rId6"/>
    <p:sldId id="258" r:id="rId7"/>
    <p:sldId id="259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3FC1C9-626B-4618-9427-8AA38DBF61D9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DFE682-E056-4CA9-8FC2-4A9F7D048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FC1C9-626B-4618-9427-8AA38DBF61D9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DFE682-E056-4CA9-8FC2-4A9F7D048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FC1C9-626B-4618-9427-8AA38DBF61D9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DFE682-E056-4CA9-8FC2-4A9F7D048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FC1C9-626B-4618-9427-8AA38DBF61D9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DFE682-E056-4CA9-8FC2-4A9F7D0487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FC1C9-626B-4618-9427-8AA38DBF61D9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DFE682-E056-4CA9-8FC2-4A9F7D0487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FC1C9-626B-4618-9427-8AA38DBF61D9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DFE682-E056-4CA9-8FC2-4A9F7D0487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FC1C9-626B-4618-9427-8AA38DBF61D9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DFE682-E056-4CA9-8FC2-4A9F7D0487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FC1C9-626B-4618-9427-8AA38DBF61D9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DFE682-E056-4CA9-8FC2-4A9F7D04876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FC1C9-626B-4618-9427-8AA38DBF61D9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DFE682-E056-4CA9-8FC2-4A9F7D048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23FC1C9-626B-4618-9427-8AA38DBF61D9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DFE682-E056-4CA9-8FC2-4A9F7D0487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3FC1C9-626B-4618-9427-8AA38DBF61D9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DFE682-E056-4CA9-8FC2-4A9F7D04876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3FC1C9-626B-4618-9427-8AA38DBF61D9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DFE682-E056-4CA9-8FC2-4A9F7D0487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fif"/><Relationship Id="rId4" Type="http://schemas.openxmlformats.org/officeDocument/2006/relationships/image" Target="../media/image20.jf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0" y="685800"/>
            <a:ext cx="8820240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0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27004" y="1172972"/>
            <a:ext cx="7477027" cy="1265428"/>
            <a:chOff x="685816" y="1630260"/>
            <a:chExt cx="10349752" cy="1265428"/>
          </a:xfrm>
        </p:grpSpPr>
        <p:sp>
          <p:nvSpPr>
            <p:cNvPr id="5" name="Pentagon 4"/>
            <p:cNvSpPr/>
            <p:nvPr/>
          </p:nvSpPr>
          <p:spPr>
            <a:xfrm rot="10800000">
              <a:off x="685816" y="1630260"/>
              <a:ext cx="10349752" cy="1265428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6" name="Pentagon 4"/>
            <p:cNvSpPr/>
            <p:nvPr/>
          </p:nvSpPr>
          <p:spPr>
            <a:xfrm rot="21600000">
              <a:off x="1002173" y="1630260"/>
              <a:ext cx="10033395" cy="1265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58019" tIns="114300" rIns="213360" bIns="114300" numCol="1" spcCol="1270" anchor="ctr" anchorCtr="0">
              <a:noAutofit/>
            </a:bodyPr>
            <a:lstStyle/>
            <a:p>
              <a:pPr lvl="0"/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1982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সালে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এলক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ক্লোনার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ELK CLONER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ফ্লপি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ডিস্কের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</a:p>
            <a:p>
              <a:pPr lvl="0"/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সাড়া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পৃথিবীতে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ছড়িয়ে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পড়ে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41277" y="4876800"/>
            <a:ext cx="7477027" cy="1265428"/>
            <a:chOff x="685816" y="1630260"/>
            <a:chExt cx="10349752" cy="1265428"/>
          </a:xfrm>
        </p:grpSpPr>
        <p:sp>
          <p:nvSpPr>
            <p:cNvPr id="8" name="Pentagon 7"/>
            <p:cNvSpPr/>
            <p:nvPr/>
          </p:nvSpPr>
          <p:spPr>
            <a:xfrm rot="10800000">
              <a:off x="685816" y="1630260"/>
              <a:ext cx="10349752" cy="1265428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9" name="Pentagon 4"/>
            <p:cNvSpPr/>
            <p:nvPr/>
          </p:nvSpPr>
          <p:spPr>
            <a:xfrm rot="21600000">
              <a:off x="1002173" y="1630260"/>
              <a:ext cx="10033395" cy="1265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58019" tIns="114300" rIns="213360" bIns="114300" numCol="1" spcCol="1270" anchor="ctr" anchorCtr="0">
              <a:no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ব্রেইন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ভাইরাস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আবিষ্কার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পাকিস্তানি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দুই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ভাসিত</a:t>
              </a:r>
              <a:r>
                <a:rPr lang="en-US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আলভি</a:t>
              </a:r>
              <a:r>
                <a:rPr lang="en-US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আমজাদ</a:t>
              </a:r>
              <a:r>
                <a:rPr lang="en-US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আলভি</a:t>
              </a:r>
              <a:r>
                <a:rPr lang="en-US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47786" y="3077972"/>
            <a:ext cx="7477027" cy="1265428"/>
            <a:chOff x="685816" y="1630260"/>
            <a:chExt cx="10349752" cy="1265428"/>
          </a:xfrm>
        </p:grpSpPr>
        <p:sp>
          <p:nvSpPr>
            <p:cNvPr id="11" name="Pentagon 10"/>
            <p:cNvSpPr/>
            <p:nvPr/>
          </p:nvSpPr>
          <p:spPr>
            <a:xfrm rot="10800000">
              <a:off x="685816" y="1630260"/>
              <a:ext cx="10349752" cy="1265428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2" name="Pentagon 4"/>
            <p:cNvSpPr/>
            <p:nvPr/>
          </p:nvSpPr>
          <p:spPr>
            <a:xfrm rot="21600000">
              <a:off x="1002173" y="1630260"/>
              <a:ext cx="10033395" cy="1265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58019" tIns="114300" rIns="213360" bIns="114300" numCol="1" spcCol="1270" anchor="ctr" anchorCtr="0">
              <a:noAutofit/>
            </a:bodyPr>
            <a:lstStyle/>
            <a:p>
              <a:pPr lvl="0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ভাইরাসের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বিধ্বংসী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আচরণ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প্রকাশি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ব্রেইন</a:t>
              </a:r>
              <a:r>
                <a:rPr lang="en-US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ভাইরাসের</a:t>
              </a:r>
              <a:r>
                <a:rPr lang="en-US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১৯৮৬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সালে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72972"/>
            <a:ext cx="1545941" cy="12654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6" y="2993930"/>
            <a:ext cx="1359662" cy="127327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7" y="4845824"/>
            <a:ext cx="1436578" cy="12430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752600" y="152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কম্পিউটার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ভাইরাসের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ইতিহাস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275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uses of virus spr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379041"/>
            <a:ext cx="3904262" cy="2638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1634"/>
            <a:ext cx="3810000" cy="2696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572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ভাইরাসের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বিস্তার</a:t>
            </a:r>
            <a:r>
              <a:rPr lang="en-US" sz="4400" dirty="0" smtClean="0"/>
              <a:t> ….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54878"/>
            <a:ext cx="4000500" cy="2408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239" y="4419600"/>
            <a:ext cx="3989152" cy="224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8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264091"/>
          </a:xfrm>
        </p:spPr>
        <p:txBody>
          <a:bodyPr/>
          <a:lstStyle/>
          <a:p>
            <a:pPr marL="109728" indent="0">
              <a:buNone/>
            </a:pPr>
            <a:r>
              <a:rPr lang="en-US" sz="3600" dirty="0" smtClean="0"/>
              <a:t> </a:t>
            </a:r>
            <a:r>
              <a:rPr lang="en-US" sz="3600" dirty="0" err="1" smtClean="0"/>
              <a:t>ভাইরাস</a:t>
            </a:r>
            <a:r>
              <a:rPr lang="en-US" sz="3600" dirty="0" smtClean="0"/>
              <a:t> ০২ </a:t>
            </a:r>
            <a:r>
              <a:rPr lang="en-US" sz="3600" dirty="0" err="1" smtClean="0"/>
              <a:t>প্রকার</a:t>
            </a:r>
            <a:r>
              <a:rPr lang="en-US" sz="3600" dirty="0" smtClean="0"/>
              <a:t>। </a:t>
            </a:r>
            <a:r>
              <a:rPr lang="en-US" sz="3600" dirty="0" err="1" smtClean="0"/>
              <a:t>যথাঃ</a:t>
            </a:r>
            <a:endParaRPr lang="en-US" sz="3600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lnSpc>
                <a:spcPct val="200000"/>
              </a:lnSpc>
              <a:buNone/>
            </a:pPr>
            <a:r>
              <a:rPr lang="en-US" sz="3200" dirty="0" smtClean="0"/>
              <a:t>	১। </a:t>
            </a:r>
            <a:r>
              <a:rPr lang="en-US" sz="3200" dirty="0" err="1" smtClean="0"/>
              <a:t>নিবাসী</a:t>
            </a:r>
            <a:r>
              <a:rPr lang="en-US" sz="3200" dirty="0" smtClean="0"/>
              <a:t> </a:t>
            </a:r>
            <a:r>
              <a:rPr lang="en-US" sz="3200" dirty="0" err="1" smtClean="0"/>
              <a:t>ভাইরাস</a:t>
            </a:r>
            <a:endParaRPr lang="en-US" sz="3200" dirty="0" smtClean="0"/>
          </a:p>
          <a:p>
            <a:pPr marL="109728" indent="0">
              <a:lnSpc>
                <a:spcPct val="200000"/>
              </a:lnSpc>
              <a:buNone/>
            </a:pPr>
            <a:r>
              <a:rPr lang="en-US" sz="3200" dirty="0" smtClean="0"/>
              <a:t>	২। </a:t>
            </a:r>
            <a:r>
              <a:rPr lang="en-US" sz="3200" dirty="0" err="1" smtClean="0"/>
              <a:t>অনিবাসী</a:t>
            </a:r>
            <a:r>
              <a:rPr lang="en-US" sz="3200" dirty="0" smtClean="0"/>
              <a:t> </a:t>
            </a:r>
            <a:r>
              <a:rPr lang="en-US" sz="3200" dirty="0" err="1" smtClean="0"/>
              <a:t>ভাইরাস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143000"/>
          </a:xfrm>
        </p:spPr>
        <p:txBody>
          <a:bodyPr>
            <a:normAutofit fontScale="90000"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ভাইরাসের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প্রকার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বেধ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2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685800"/>
            <a:ext cx="78486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ভাইরাস </a:t>
            </a:r>
            <a:r>
              <a:rPr lang="bn-BD" sz="4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 বৈশিষ্ট্য</a:t>
            </a:r>
            <a:r>
              <a:rPr lang="en-US" sz="4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</a:p>
          <a:p>
            <a:endParaRPr lang="bn-BD" sz="14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গুরুত্বপূর্ণ ফাইল নষ্ট করে দেয়।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কম্পিউটারের গতি কমে যায় ।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কম্পিউটার অন ও অফ করার সময়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রিবুট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অপ্রত্যাশিত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হ্যাং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মনিটরের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ডিসপ্লে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ফ্যাকাশে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2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85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ভাইরাসের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হাত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থেকে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রক্ষা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পাওয়ার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কৌশল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" y="1904998"/>
            <a:ext cx="4206241" cy="3505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52" y="1923107"/>
            <a:ext cx="3947748" cy="348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6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09800"/>
            <a:ext cx="2209800" cy="3505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2161309"/>
            <a:ext cx="2514600" cy="3553691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560" l="14880" r="809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809" r="-29031" b="-3658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304800"/>
            <a:ext cx="8077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/>
              <a:t>বিভিন্ন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ধরনের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এন্টি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ভাইরাস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সফটওয়ারের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মাধমে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কম্পিউটারকে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ভাইরাস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মুক্ত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যায়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709" y="2436237"/>
            <a:ext cx="3271836" cy="327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lnSpc>
                <a:spcPct val="200000"/>
              </a:lnSpc>
              <a:buNone/>
            </a:pPr>
            <a:r>
              <a:rPr lang="en-US" dirty="0" smtClean="0"/>
              <a:t>১। </a:t>
            </a:r>
            <a:r>
              <a:rPr lang="en-US" dirty="0" err="1" smtClean="0"/>
              <a:t>তিনটি</a:t>
            </a:r>
            <a:r>
              <a:rPr lang="en-US" dirty="0" smtClean="0"/>
              <a:t> </a:t>
            </a:r>
            <a:r>
              <a:rPr lang="en-US" dirty="0" err="1" smtClean="0"/>
              <a:t>ভাইরাসের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 ?</a:t>
            </a:r>
          </a:p>
          <a:p>
            <a:pPr marL="109728" indent="0">
              <a:lnSpc>
                <a:spcPct val="200000"/>
              </a:lnSpc>
              <a:buNone/>
            </a:pPr>
            <a:r>
              <a:rPr lang="en-US" dirty="0" smtClean="0"/>
              <a:t>২। </a:t>
            </a:r>
            <a:r>
              <a:rPr lang="en-US" dirty="0" err="1" smtClean="0"/>
              <a:t>ভাইরাসের</a:t>
            </a:r>
            <a:r>
              <a:rPr lang="en-US" dirty="0" smtClean="0"/>
              <a:t> </a:t>
            </a:r>
            <a:r>
              <a:rPr lang="en-US" dirty="0" err="1" smtClean="0"/>
              <a:t>প্রতিষেধক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?</a:t>
            </a:r>
          </a:p>
          <a:p>
            <a:pPr marL="109728" indent="0">
              <a:lnSpc>
                <a:spcPct val="200000"/>
              </a:lnSpc>
              <a:buNone/>
            </a:pPr>
            <a:r>
              <a:rPr lang="en-US" dirty="0" smtClean="0"/>
              <a:t>৩। </a:t>
            </a:r>
            <a:r>
              <a:rPr lang="en-US" dirty="0" err="1" smtClean="0"/>
              <a:t>সবচেয়ে</a:t>
            </a:r>
            <a:r>
              <a:rPr lang="en-US" dirty="0" smtClean="0"/>
              <a:t> </a:t>
            </a:r>
            <a:r>
              <a:rPr lang="en-US" dirty="0" err="1" smtClean="0"/>
              <a:t>শক্তিশালী</a:t>
            </a:r>
            <a:r>
              <a:rPr lang="en-US" dirty="0" smtClean="0"/>
              <a:t> </a:t>
            </a:r>
            <a:r>
              <a:rPr lang="en-US" dirty="0" err="1" smtClean="0"/>
              <a:t>ভাইরাসের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?</a:t>
            </a:r>
          </a:p>
          <a:p>
            <a:pPr marL="109728" indent="0">
              <a:lnSpc>
                <a:spcPct val="200000"/>
              </a:lnSpc>
              <a:buNone/>
            </a:pPr>
            <a:r>
              <a:rPr lang="en-US" dirty="0" smtClean="0"/>
              <a:t>৪। </a:t>
            </a:r>
            <a:r>
              <a:rPr lang="en-US" dirty="0" err="1" smtClean="0"/>
              <a:t>ভাইরাস</a:t>
            </a:r>
            <a:r>
              <a:rPr lang="en-US" dirty="0" smtClean="0"/>
              <a:t> </a:t>
            </a:r>
            <a:r>
              <a:rPr lang="en-US" dirty="0" err="1" smtClean="0"/>
              <a:t>সাধারনত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ফাইলে</a:t>
            </a:r>
            <a:r>
              <a:rPr lang="en-US" dirty="0" smtClean="0"/>
              <a:t> </a:t>
            </a:r>
            <a:r>
              <a:rPr lang="en-US" dirty="0" err="1" smtClean="0"/>
              <a:t>বেশি</a:t>
            </a:r>
            <a:r>
              <a:rPr lang="en-US" dirty="0" smtClean="0"/>
              <a:t> </a:t>
            </a:r>
            <a:r>
              <a:rPr lang="en-US" dirty="0" err="1" smtClean="0"/>
              <a:t>আক্রমন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একক</a:t>
            </a:r>
            <a:r>
              <a:rPr lang="en-US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কাজ</a:t>
            </a:r>
            <a:endParaRPr lang="en-US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17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43100"/>
            <a:ext cx="8382000" cy="1295400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US" sz="2800" dirty="0" err="1" smtClean="0"/>
              <a:t>কম্পিউটার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ভাইরাস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আক্রান্ত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উচিত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বাড়ীর</a:t>
            </a:r>
            <a:r>
              <a:rPr lang="en-US" sz="540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</a:t>
            </a:r>
            <a:endParaRPr lang="en-US" sz="540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48376"/>
            <a:ext cx="6019800" cy="3391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89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_PNG6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286001"/>
            <a:ext cx="4449305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457200"/>
            <a:ext cx="7620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ধন্যবাদ</a:t>
            </a:r>
            <a:endParaRPr lang="en-US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442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73" y="2590798"/>
            <a:ext cx="5105400" cy="36576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খন্দকার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আশরাফ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গোবিন্দাসী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ভূঞাপুর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০১৭১৭-৮৯৮২২৯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6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0" y="2286000"/>
            <a:ext cx="2905683" cy="3290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1646"/>
            <a:ext cx="7086600" cy="219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1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8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00" y="2971800"/>
            <a:ext cx="3306704" cy="2713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727362"/>
            <a:ext cx="3595688" cy="3242656"/>
          </a:xfrm>
          <a:prstGeom prst="rect">
            <a:avLst/>
          </a:prstGeom>
        </p:spPr>
      </p:pic>
      <p:pic>
        <p:nvPicPr>
          <p:cNvPr id="9" name="Picture 8" descr="ias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117458"/>
            <a:ext cx="3581400" cy="26670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6608" y="149514"/>
            <a:ext cx="6597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নিচের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ছবি</a:t>
            </a:r>
            <a:r>
              <a:rPr lang="en-US" sz="3200" dirty="0" smtClean="0"/>
              <a:t> </a:t>
            </a:r>
            <a:r>
              <a:rPr lang="en-US" sz="3200" dirty="0" err="1" smtClean="0"/>
              <a:t>গুলি</a:t>
            </a:r>
            <a:r>
              <a:rPr lang="en-US" sz="3200" dirty="0" smtClean="0"/>
              <a:t> </a:t>
            </a:r>
            <a:r>
              <a:rPr lang="en-US" sz="3200" dirty="0" err="1" smtClean="0"/>
              <a:t>লক্ষ্য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করি</a:t>
            </a:r>
            <a:r>
              <a:rPr lang="en-US" sz="3200" dirty="0" smtClean="0"/>
              <a:t> ………..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743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w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971800"/>
            <a:ext cx="4648200" cy="3403269"/>
          </a:xfrm>
          <a:prstGeom prst="rect">
            <a:avLst/>
          </a:prstGeom>
        </p:spPr>
      </p:pic>
      <p:pic>
        <p:nvPicPr>
          <p:cNvPr id="5" name="Picture 4" descr="inde1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3352800"/>
            <a:ext cx="3733800" cy="3214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4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182" y="3505200"/>
            <a:ext cx="82296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        </a:t>
            </a:r>
            <a:r>
              <a:rPr lang="en-US" sz="6000" dirty="0" err="1" smtClean="0"/>
              <a:t>কম্পিউটার</a:t>
            </a:r>
            <a:r>
              <a:rPr lang="en-US" sz="6000" dirty="0" smtClean="0"/>
              <a:t> </a:t>
            </a:r>
            <a:r>
              <a:rPr lang="en-US" sz="6000" dirty="0" err="1" smtClean="0"/>
              <a:t>ভাইরাস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82" y="3390900"/>
            <a:ext cx="1738690" cy="1752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Oval Callout 1"/>
          <p:cNvSpPr/>
          <p:nvPr/>
        </p:nvSpPr>
        <p:spPr>
          <a:xfrm>
            <a:off x="1405163" y="249382"/>
            <a:ext cx="7238999" cy="2133600"/>
          </a:xfrm>
          <a:prstGeom prst="wedgeEllipseCallout">
            <a:avLst>
              <a:gd name="adj1" fmla="val -13058"/>
              <a:gd name="adj2" fmla="val 8436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আজকে</a:t>
            </a:r>
            <a:r>
              <a:rPr lang="en-US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আমাদের</a:t>
            </a:r>
            <a:r>
              <a:rPr lang="en-US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পাঠের</a:t>
            </a:r>
            <a:r>
              <a:rPr lang="en-US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বিষয়</a:t>
            </a:r>
            <a:r>
              <a:rPr lang="en-US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6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8077200" cy="35052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err="1" smtClean="0"/>
              <a:t>ভাইরাসের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ইতিহাস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r>
              <a:rPr lang="en-US" sz="2400" b="1" dirty="0" smtClean="0"/>
              <a:t>। </a:t>
            </a:r>
          </a:p>
          <a:p>
            <a:pPr>
              <a:lnSpc>
                <a:spcPct val="200000"/>
              </a:lnSpc>
            </a:pPr>
            <a:r>
              <a:rPr lang="en-US" sz="2400" b="1" dirty="0" err="1" smtClean="0"/>
              <a:t>ভাইরাসের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বিস্তার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সম্বন্ধে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ধারনা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লাভ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r>
              <a:rPr lang="en-US" sz="2400" b="1" dirty="0" smtClean="0"/>
              <a:t>।</a:t>
            </a:r>
            <a:endParaRPr lang="en-US" sz="2400" b="1" dirty="0"/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ভাইরাসের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বৈশিষ্ট্য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ব্যাখ্যা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r>
              <a:rPr lang="en-US" sz="2400" b="1" dirty="0" smtClean="0"/>
              <a:t>।</a:t>
            </a:r>
          </a:p>
          <a:p>
            <a:pPr>
              <a:lnSpc>
                <a:spcPct val="200000"/>
              </a:lnSpc>
            </a:pPr>
            <a:r>
              <a:rPr lang="en-US" sz="2400" b="1" dirty="0" err="1" smtClean="0"/>
              <a:t>এন্টিভাইরাসের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গুরুত্ব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ব্যাখ্যা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r>
              <a:rPr lang="en-US" sz="2400" b="1" dirty="0" smtClean="0"/>
              <a:t>।</a:t>
            </a:r>
          </a:p>
          <a:p>
            <a:endParaRPr lang="en-US" sz="2400" dirty="0"/>
          </a:p>
        </p:txBody>
      </p:sp>
      <p:sp>
        <p:nvSpPr>
          <p:cNvPr id="4" name="Horizontal Scroll 3"/>
          <p:cNvSpPr/>
          <p:nvPr/>
        </p:nvSpPr>
        <p:spPr>
          <a:xfrm>
            <a:off x="1752600" y="152400"/>
            <a:ext cx="5105400" cy="1981200"/>
          </a:xfrm>
          <a:prstGeom prst="horizontalScroll">
            <a:avLst>
              <a:gd name="adj" fmla="val 20269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শিখনফল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69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361021"/>
            <a:ext cx="2133600" cy="1871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8782" y="696592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ভাইরাস</a:t>
            </a:r>
            <a:r>
              <a:rPr lang="en-US" sz="7200" dirty="0" smtClean="0"/>
              <a:t> </a:t>
            </a:r>
            <a:r>
              <a:rPr lang="en-US" sz="7200" dirty="0" err="1" smtClean="0"/>
              <a:t>কি</a:t>
            </a:r>
            <a:r>
              <a:rPr lang="en-US" sz="7200" dirty="0" smtClean="0"/>
              <a:t> ?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665018" y="2438400"/>
            <a:ext cx="7924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0" lvl="3" indent="-45720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800" dirty="0" err="1"/>
              <a:t>ভাইরাস</a:t>
            </a:r>
            <a:r>
              <a:rPr lang="en-US" sz="2800" dirty="0"/>
              <a:t> </a:t>
            </a:r>
            <a:r>
              <a:rPr lang="en-US" sz="2800" dirty="0" err="1"/>
              <a:t>একটি</a:t>
            </a:r>
            <a:r>
              <a:rPr lang="en-US" sz="2800" dirty="0"/>
              <a:t> </a:t>
            </a:r>
            <a:r>
              <a:rPr lang="en-US" sz="2800" dirty="0" err="1"/>
              <a:t>কম্পিউটার</a:t>
            </a:r>
            <a:r>
              <a:rPr lang="en-US" sz="2800" dirty="0"/>
              <a:t> </a:t>
            </a:r>
            <a:r>
              <a:rPr lang="en-US" sz="2800" dirty="0" err="1" smtClean="0"/>
              <a:t>প্রোগ্রাম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যাহা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ব্যবহারকারীর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অজান্তে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প্রবেশ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সাধন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স্বাভাবিক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বিঘ্ন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ঘটায়</a:t>
            </a:r>
            <a:r>
              <a:rPr lang="en-US" sz="2800" dirty="0" smtClean="0"/>
              <a:t>।</a:t>
            </a:r>
            <a:endParaRPr lang="en-US" sz="2800" dirty="0" smtClean="0"/>
          </a:p>
          <a:p>
            <a:pPr marL="285750" indent="-285750">
              <a:lnSpc>
                <a:spcPct val="200000"/>
              </a:lnSpc>
              <a:buFont typeface="Courier New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4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914392" y="381745"/>
            <a:ext cx="1426031" cy="634526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en-US" sz="5400" b="1" dirty="0" smtClean="0"/>
              <a:t>VIRUS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445387" y="928255"/>
            <a:ext cx="1038967" cy="4572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59464" y="695190"/>
            <a:ext cx="2964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Vital</a:t>
            </a:r>
            <a:endParaRPr lang="en-US" sz="5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500805" y="2209800"/>
            <a:ext cx="1038967" cy="4572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486950" y="3467641"/>
            <a:ext cx="1038967" cy="4572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500805" y="4676993"/>
            <a:ext cx="1038967" cy="4572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500805" y="5719465"/>
            <a:ext cx="1038967" cy="4572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86200" y="1986125"/>
            <a:ext cx="412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Information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68435" y="3234576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Resources</a:t>
            </a:r>
            <a:endParaRPr lang="en-US" sz="5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574473" y="4443928"/>
            <a:ext cx="2791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Under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43805" y="5523499"/>
            <a:ext cx="2195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Seize</a:t>
            </a:r>
            <a:endParaRPr lang="en-US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2808946" y="115577"/>
            <a:ext cx="484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ভাইরাসের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পূর্ণরুপ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………..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15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526473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কম্পিউটার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ভাইরাসের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ইতিহাস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66800" y="1514696"/>
            <a:ext cx="7391400" cy="1265428"/>
            <a:chOff x="685816" y="190"/>
            <a:chExt cx="10349752" cy="1265428"/>
          </a:xfrm>
        </p:grpSpPr>
        <p:sp>
          <p:nvSpPr>
            <p:cNvPr id="7" name="Pentagon 6"/>
            <p:cNvSpPr/>
            <p:nvPr/>
          </p:nvSpPr>
          <p:spPr>
            <a:xfrm rot="10800000">
              <a:off x="685816" y="190"/>
              <a:ext cx="10349752" cy="1265428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8" name="Pentagon 4"/>
            <p:cNvSpPr/>
            <p:nvPr/>
          </p:nvSpPr>
          <p:spPr>
            <a:xfrm rot="21600000">
              <a:off x="1002173" y="190"/>
              <a:ext cx="10033395" cy="1265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58019" tIns="137160" rIns="256032" bIns="13716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 বিজ্ঞানী জন ভন নিউম্যান সর্বপ্রথম কম্পিউটার ভাইরাস নিয়ে আলোচনা করেন ১৯৪৯ সালে।</a:t>
              </a:r>
              <a:endParaRPr lang="en-US" sz="2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457200" y="1477772"/>
            <a:ext cx="1265428" cy="1265428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/>
          <p:cNvSpPr txBox="1"/>
          <p:nvPr/>
        </p:nvSpPr>
        <p:spPr>
          <a:xfrm>
            <a:off x="1752600" y="3657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81172" y="3241813"/>
            <a:ext cx="7477027" cy="1265428"/>
            <a:chOff x="685816" y="1630260"/>
            <a:chExt cx="10349752" cy="1265428"/>
          </a:xfrm>
        </p:grpSpPr>
        <p:sp>
          <p:nvSpPr>
            <p:cNvPr id="12" name="Pentagon 11"/>
            <p:cNvSpPr/>
            <p:nvPr/>
          </p:nvSpPr>
          <p:spPr>
            <a:xfrm rot="10800000">
              <a:off x="685816" y="1630260"/>
              <a:ext cx="10349752" cy="1265428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3" name="Pentagon 4"/>
            <p:cNvSpPr/>
            <p:nvPr/>
          </p:nvSpPr>
          <p:spPr>
            <a:xfrm rot="21600000">
              <a:off x="1002173" y="1630260"/>
              <a:ext cx="10033395" cy="1265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58019" tIns="114300" rIns="213360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পুনরুৎপাদনশীল প্রোগ্রামকে প্রথম ভাইরাস নামকরণ করেন  বিজ্ঞানী ফ্রেডরিক বি </a:t>
              </a:r>
              <a:r>
                <a:rPr lang="en-US" sz="24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কোহেন</a:t>
              </a:r>
              <a:r>
                <a:rPr lang="en-US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এ </a:t>
              </a:r>
              <a:r>
                <a:rPr lang="en-US" sz="24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তাকে</a:t>
              </a:r>
              <a:r>
                <a:rPr lang="en-US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ভাইরাসের</a:t>
              </a:r>
              <a:r>
                <a:rPr lang="en-US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জনক</a:t>
              </a:r>
              <a:r>
                <a:rPr lang="en-US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বলা</a:t>
              </a:r>
              <a:r>
                <a:rPr lang="en-US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kern="1200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457200" y="3200400"/>
            <a:ext cx="1265428" cy="1265428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4000" b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 17"/>
          <p:cNvGrpSpPr/>
          <p:nvPr/>
        </p:nvGrpSpPr>
        <p:grpSpPr>
          <a:xfrm>
            <a:off x="947786" y="4835225"/>
            <a:ext cx="7477027" cy="1265428"/>
            <a:chOff x="685816" y="1630260"/>
            <a:chExt cx="10349752" cy="1265428"/>
          </a:xfrm>
        </p:grpSpPr>
        <p:sp>
          <p:nvSpPr>
            <p:cNvPr id="19" name="Pentagon 18"/>
            <p:cNvSpPr/>
            <p:nvPr/>
          </p:nvSpPr>
          <p:spPr>
            <a:xfrm rot="10800000">
              <a:off x="685816" y="1630260"/>
              <a:ext cx="10349752" cy="1265428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20" name="Pentagon 4"/>
            <p:cNvSpPr/>
            <p:nvPr/>
          </p:nvSpPr>
          <p:spPr>
            <a:xfrm rot="21600000">
              <a:off x="1002173" y="1630260"/>
              <a:ext cx="10033395" cy="1265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58019" tIns="114300" rIns="213360" bIns="114300" numCol="1" spcCol="1270" anchor="ctr" anchorCtr="0">
              <a:noAutofit/>
            </a:bodyPr>
            <a:lstStyle/>
            <a:p>
              <a:pPr lvl="0" algn="just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সত্তর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দশকে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ইন্টারনেটের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আদি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অবস্থা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আরপানেট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(ARPANET)  এ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ক্রিপার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ভাইরাস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নামে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ভাইরাস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চিহ্নিত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76665"/>
            <a:ext cx="1186627" cy="116693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7420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234</TotalTime>
  <Words>326</Words>
  <Application>Microsoft Office PowerPoint</Application>
  <PresentationFormat>On-screen Show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PowerPoint Presentation</vt:lpstr>
      <vt:lpstr>উপস্থাপনায়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ভাইরাসের প্রকার বেধ </vt:lpstr>
      <vt:lpstr>PowerPoint Presentation</vt:lpstr>
      <vt:lpstr>PowerPoint Presentation</vt:lpstr>
      <vt:lpstr>PowerPoint Presentation</vt:lpstr>
      <vt:lpstr>একক কাজ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84</cp:revision>
  <dcterms:created xsi:type="dcterms:W3CDTF">2020-07-11T15:58:35Z</dcterms:created>
  <dcterms:modified xsi:type="dcterms:W3CDTF">2020-07-14T16:32:55Z</dcterms:modified>
</cp:coreProperties>
</file>