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4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1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5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4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6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0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7308-E810-4492-8802-B710B536FFD4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2B05-4019-4241-8FD7-F44AF7B1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7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শুভেচ্চা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47" y="1797300"/>
            <a:ext cx="5862180" cy="4690176"/>
          </a:xfrm>
        </p:spPr>
      </p:pic>
    </p:spTree>
    <p:extLst>
      <p:ext uri="{BB962C8B-B14F-4D97-AF65-F5344CB8AC3E}">
        <p14:creationId xmlns:p14="http://schemas.microsoft.com/office/powerpoint/2010/main" val="690870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145" y="588723"/>
            <a:ext cx="5999967" cy="46935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sz="1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(X)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(Y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SF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D0D0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R0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D0D0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D1D1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G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R1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D2D2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39210" y="588723"/>
            <a:ext cx="4947781" cy="4801314"/>
            <a:chOff x="6839210" y="588723"/>
            <a:chExt cx="4947781" cy="4801314"/>
          </a:xfrm>
        </p:grpSpPr>
        <p:sp>
          <p:nvSpPr>
            <p:cNvPr id="2" name="TextBox 1"/>
            <p:cNvSpPr txBox="1"/>
            <p:nvPr/>
          </p:nvSpPr>
          <p:spPr>
            <a:xfrm>
              <a:off x="6839210" y="588723"/>
              <a:ext cx="4947781" cy="480131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490564" y="1077238"/>
              <a:ext cx="12526" cy="34196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478038" y="4459266"/>
              <a:ext cx="3419606" cy="375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313101" y="1077238"/>
              <a:ext cx="37578" cy="338202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029184" y="3933173"/>
              <a:ext cx="2517731" cy="10146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141917" y="2517732"/>
              <a:ext cx="2931091" cy="1453019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54860" y="1265129"/>
              <a:ext cx="3093929" cy="17117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7490564" y="1791222"/>
              <a:ext cx="1860115" cy="27532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503090" y="3111416"/>
              <a:ext cx="18288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1176347" y="2333066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853801" y="3577483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233764" y="4972957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89731" y="4537646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35871" y="2989380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R0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95369" y="1696718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R1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17290" y="941963"/>
            <a:ext cx="66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Y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885118" y="4485063"/>
            <a:ext cx="663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7944" y="566151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56109" y="4516377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F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19572" y="1485575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356941" y="2799475"/>
            <a:ext cx="6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28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030" y="676405"/>
            <a:ext cx="1003334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7030" y="1841326"/>
            <a:ext cx="10033348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বিরাজমান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14350" indent="-514350">
              <a:buAutoNum type="arabicParenBoth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সমজাতীয়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514350" indent="-514350">
              <a:buAutoNum type="arabicParenBoth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একরূপ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06" y="369518"/>
            <a:ext cx="6213662" cy="413985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089730" y="1954163"/>
            <a:ext cx="4421688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05" y="4972833"/>
            <a:ext cx="1081451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26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821" y="388307"/>
            <a:ext cx="10033348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402" y="1691014"/>
            <a:ext cx="6225435" cy="47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70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 হাসান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পুম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এফ.ইউ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গৌরীপুর, ময়মনসিংহ। </a:t>
            </a:r>
            <a:endParaRPr lang="en-AU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০৮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4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91" y="738905"/>
            <a:ext cx="5715676" cy="4309084"/>
          </a:xfrm>
          <a:prstGeom prst="rect">
            <a:avLst/>
          </a:prstGeom>
        </p:spPr>
      </p:pic>
      <p:sp>
        <p:nvSpPr>
          <p:cNvPr id="3" name="AutoShape 2" descr="গফরগাঁও ভূমি অফিসে 'ওপেন সিক্রেট ..."/>
          <p:cNvSpPr>
            <a:spLocks noChangeAspect="1" noChangeArrowheads="1"/>
          </p:cNvSpPr>
          <p:nvPr/>
        </p:nvSpPr>
        <p:spPr bwMode="auto">
          <a:xfrm>
            <a:off x="7245306" y="1070562"/>
            <a:ext cx="3627285" cy="362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গফরগাঁও ভূমি অফিসে 'ওপেন সিক্রেট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486" y="793806"/>
            <a:ext cx="5711869" cy="425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72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5" y="773148"/>
            <a:ext cx="5216348" cy="457848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894" y="773148"/>
            <a:ext cx="5139999" cy="457848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96410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337" y="1277655"/>
            <a:ext cx="9507255" cy="31547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2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2029216"/>
            <a:ext cx="11273425" cy="24314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37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244" y="1352811"/>
            <a:ext cx="10459233" cy="34470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n-US" sz="40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খাজনার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Concept of Rent</a:t>
            </a:r>
            <a:r>
              <a:rPr lang="en-US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)-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6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775" y="1590805"/>
            <a:ext cx="10822488" cy="32162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ডেভিড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রিকার্ডো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মার্শাল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71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8722" y="1052186"/>
            <a:ext cx="10822488" cy="42780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তত্ত্বঃ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Mrs.Joan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Robinson, G. Stigler, Paul Samuelson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বিরাজমান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190941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374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সবাইকে শুভেচ্চা 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 Fawzia Hassan</dc:creator>
  <cp:lastModifiedBy>Kazi Fawzia Hassan</cp:lastModifiedBy>
  <cp:revision>48</cp:revision>
  <dcterms:created xsi:type="dcterms:W3CDTF">2020-07-14T13:48:24Z</dcterms:created>
  <dcterms:modified xsi:type="dcterms:W3CDTF">2020-07-14T16:40:04Z</dcterms:modified>
</cp:coreProperties>
</file>