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60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10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64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67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0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1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2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4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0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85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76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5C3E-D2EE-413B-981F-7BB7094C05A6}" type="datetimeFigureOut">
              <a:rPr lang="en-IN" smtClean="0"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DFB7-B24F-44DF-A702-9B1376A1B4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11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869159"/>
          </a:xfrm>
        </p:spPr>
        <p:txBody>
          <a:bodyPr>
            <a:normAutofit/>
          </a:bodyPr>
          <a:lstStyle/>
          <a:p>
            <a:r>
              <a:rPr lang="en-IN" sz="2800" u="sng" dirty="0" smtClean="0"/>
              <a:t>                                                                                                         </a:t>
            </a:r>
            <a:endParaRPr lang="en-IN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-99392"/>
            <a:ext cx="7304856" cy="7632848"/>
          </a:xfrm>
        </p:spPr>
        <p:txBody>
          <a:bodyPr>
            <a:normAutofit/>
          </a:bodyPr>
          <a:lstStyle/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                                Question No. </a:t>
            </a:r>
            <a:r>
              <a:rPr lang="en-IN" sz="2400" dirty="0"/>
              <a:t>3</a:t>
            </a:r>
            <a:endParaRPr lang="en-IN" sz="2400" dirty="0" smtClean="0"/>
          </a:p>
          <a:p>
            <a:pPr algn="just"/>
            <a:r>
              <a:rPr lang="en-IN" sz="2400" dirty="0" smtClean="0"/>
              <a:t>                            </a:t>
            </a:r>
            <a:r>
              <a:rPr lang="en-IN" sz="2400" u="sng" dirty="0" smtClean="0"/>
              <a:t>   Gap filling (without clues</a:t>
            </a:r>
            <a:r>
              <a:rPr lang="en-IN" sz="2400" dirty="0" smtClean="0"/>
              <a:t>)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                                                   </a:t>
            </a:r>
          </a:p>
          <a:p>
            <a:pPr algn="just"/>
            <a:r>
              <a:rPr lang="en-IN" sz="2400" dirty="0"/>
              <a:t> </a:t>
            </a:r>
            <a:r>
              <a:rPr lang="en-IN" sz="2400" dirty="0" smtClean="0"/>
              <a:t>                                                                                (Marks 5)                                                                                                                                             </a:t>
            </a:r>
          </a:p>
          <a:p>
            <a:pPr algn="just"/>
            <a:r>
              <a:rPr lang="en-IN" sz="2400" dirty="0"/>
              <a:t> </a:t>
            </a:r>
            <a:r>
              <a:rPr lang="en-IN" sz="2400" dirty="0" smtClean="0"/>
              <a:t>1.Folk songs are song (a)----are sung traditionally by the mass people in a country or (b) -----for a long time .We </a:t>
            </a:r>
          </a:p>
          <a:p>
            <a:pPr algn="just"/>
            <a:r>
              <a:rPr lang="en-IN" sz="2400" dirty="0" smtClean="0"/>
              <a:t>have a(c)----- collection of folk songs </a:t>
            </a:r>
            <a:r>
              <a:rPr lang="en-IN" sz="2400" dirty="0" err="1" smtClean="0"/>
              <a:t>a,Lalonalike</a:t>
            </a:r>
            <a:r>
              <a:rPr lang="en-IN" sz="2400" dirty="0" smtClean="0"/>
              <a:t> </a:t>
            </a:r>
            <a:r>
              <a:rPr lang="en-IN" sz="2400" dirty="0" err="1" smtClean="0"/>
              <a:t>Palligiti</a:t>
            </a:r>
            <a:r>
              <a:rPr lang="en-IN" sz="2400" dirty="0" smtClean="0"/>
              <a:t>, </a:t>
            </a:r>
            <a:r>
              <a:rPr lang="en-IN" sz="2400" dirty="0" err="1" smtClean="0"/>
              <a:t>Bhatiali,Bhawiya,Jari</a:t>
            </a:r>
            <a:r>
              <a:rPr lang="en-IN" sz="2400" dirty="0" smtClean="0"/>
              <a:t>, </a:t>
            </a:r>
            <a:r>
              <a:rPr lang="en-IN" sz="2400" dirty="0" err="1" smtClean="0"/>
              <a:t>Sari,Gambhira,Lalongiti,Pallagaan</a:t>
            </a:r>
            <a:r>
              <a:rPr lang="en-IN" sz="2400" dirty="0" smtClean="0"/>
              <a:t> and songs </a:t>
            </a:r>
            <a:r>
              <a:rPr lang="en-IN" sz="2400" dirty="0" err="1" smtClean="0"/>
              <a:t>Hason</a:t>
            </a:r>
            <a:r>
              <a:rPr lang="en-IN" sz="2400" dirty="0" smtClean="0"/>
              <a:t> </a:t>
            </a:r>
            <a:r>
              <a:rPr lang="en-IN" sz="2400" dirty="0" err="1" smtClean="0"/>
              <a:t>Raja.These</a:t>
            </a:r>
            <a:r>
              <a:rPr lang="en-IN" sz="2400" dirty="0" smtClean="0"/>
              <a:t> songs are very (d)---- .The traditional musical (e)----are usually played with these songs.</a:t>
            </a:r>
          </a:p>
          <a:p>
            <a:pPr algn="just"/>
            <a:r>
              <a:rPr lang="en-IN" sz="2400" dirty="0" smtClean="0"/>
              <a:t>Ans.  (a) which; (b) community; (c) rich; (d) popular; (e) </a:t>
            </a:r>
            <a:r>
              <a:rPr lang="en-IN" sz="2400" dirty="0" err="1" smtClean="0"/>
              <a:t>intruments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587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32048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10. River gypsies in Bangladesh are facing a (a)----- of </a:t>
            </a:r>
            <a:r>
              <a:rPr lang="en-IN" sz="2400" dirty="0" err="1" smtClean="0"/>
              <a:t>problems.Due</a:t>
            </a:r>
            <a:r>
              <a:rPr lang="en-IN" sz="2400" dirty="0" smtClean="0"/>
              <a:t> to urbanisation, their customers are</a:t>
            </a:r>
            <a:br>
              <a:rPr lang="en-IN" sz="2400" dirty="0" smtClean="0"/>
            </a:br>
            <a:r>
              <a:rPr lang="en-IN" sz="2400" dirty="0" err="1" smtClean="0"/>
              <a:t>decreasing.On</a:t>
            </a:r>
            <a:r>
              <a:rPr lang="en-IN" sz="2400" dirty="0" smtClean="0"/>
              <a:t> the other hand, due to climate change,</a:t>
            </a:r>
            <a:br>
              <a:rPr lang="en-IN" sz="2400" dirty="0" smtClean="0"/>
            </a:br>
            <a:r>
              <a:rPr lang="en-IN" sz="2400" dirty="0" smtClean="0"/>
              <a:t>rivers are drying out and boat (b)------- has been restricted.</a:t>
            </a:r>
            <a:br>
              <a:rPr lang="en-IN" sz="2400" dirty="0" smtClean="0"/>
            </a:br>
            <a:r>
              <a:rPr lang="en-IN" sz="2400" dirty="0" smtClean="0"/>
              <a:t>So, many river (c)------ are thinking to live permanently</a:t>
            </a:r>
            <a:br>
              <a:rPr lang="en-IN" sz="2400" dirty="0" smtClean="0"/>
            </a:br>
            <a:r>
              <a:rPr lang="en-IN" sz="2400" dirty="0" smtClean="0"/>
              <a:t>on land..</a:t>
            </a:r>
            <a:r>
              <a:rPr lang="en-IN" sz="2400" dirty="0" err="1" smtClean="0"/>
              <a:t>Govt</a:t>
            </a:r>
            <a:r>
              <a:rPr lang="en-IN" sz="2400" dirty="0" smtClean="0"/>
              <a:t>. has extended its helping hand to bring them </a:t>
            </a:r>
            <a:br>
              <a:rPr lang="en-IN" sz="2400" dirty="0" smtClean="0"/>
            </a:br>
            <a:r>
              <a:rPr lang="en-IN" sz="2400" dirty="0" smtClean="0"/>
              <a:t>into </a:t>
            </a:r>
            <a:r>
              <a:rPr lang="en-IN" sz="2400" dirty="0" err="1" smtClean="0"/>
              <a:t>themainstream</a:t>
            </a:r>
            <a:r>
              <a:rPr lang="en-IN" sz="2400" dirty="0" smtClean="0"/>
              <a:t> of the (d)------.They have already given voting </a:t>
            </a:r>
            <a:r>
              <a:rPr lang="en-IN" sz="2400" dirty="0" err="1" smtClean="0"/>
              <a:t>rights,permanent</a:t>
            </a:r>
            <a:r>
              <a:rPr lang="en-IN" sz="2400" dirty="0" smtClean="0"/>
              <a:t> housing and bank loan </a:t>
            </a:r>
            <a:r>
              <a:rPr lang="en-IN" sz="2400" dirty="0" err="1" smtClean="0"/>
              <a:t>pacilities.Mobile</a:t>
            </a:r>
            <a:r>
              <a:rPr lang="en-IN" sz="2400" dirty="0" smtClean="0"/>
              <a:t> boat</a:t>
            </a:r>
            <a:br>
              <a:rPr lang="en-IN" sz="2400" dirty="0" smtClean="0"/>
            </a:br>
            <a:r>
              <a:rPr lang="en-IN" sz="2400" dirty="0" smtClean="0"/>
              <a:t>schools are going to be provided for the (e)------ of their children.</a:t>
            </a:r>
            <a:br>
              <a:rPr lang="en-IN" sz="2400" dirty="0" smtClean="0"/>
            </a:br>
            <a:r>
              <a:rPr lang="en-IN" sz="2400" dirty="0" smtClean="0"/>
              <a:t>Ans. (a)  number; (b) movement; (c) gypsies; (d) society; (e) education.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8064896" cy="4248472"/>
          </a:xfrm>
        </p:spPr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32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16835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11.The news should be a piece of (a)------ .The information</a:t>
            </a:r>
            <a:br>
              <a:rPr lang="en-IN" sz="2400" dirty="0" smtClean="0"/>
            </a:br>
            <a:r>
              <a:rPr lang="en-IN" sz="2400" dirty="0" smtClean="0"/>
              <a:t>should be recent and (b) ------- .Mass people should take</a:t>
            </a:r>
            <a:br>
              <a:rPr lang="en-IN" sz="2400" dirty="0" smtClean="0"/>
            </a:br>
            <a:r>
              <a:rPr lang="en-IN" sz="2400" dirty="0"/>
              <a:t> </a:t>
            </a:r>
            <a:r>
              <a:rPr lang="en-IN" sz="2400" dirty="0" smtClean="0"/>
              <a:t>(c)------ in </a:t>
            </a:r>
            <a:r>
              <a:rPr lang="en-IN" sz="2400" dirty="0" err="1" smtClean="0"/>
              <a:t>it.It</a:t>
            </a:r>
            <a:r>
              <a:rPr lang="en-IN" sz="2400" dirty="0" smtClean="0"/>
              <a:t> should be (d)-----.There are opinions that  the</a:t>
            </a:r>
            <a:br>
              <a:rPr lang="en-IN" sz="2400" dirty="0" smtClean="0"/>
            </a:br>
            <a:r>
              <a:rPr lang="en-IN" sz="2400" dirty="0" smtClean="0"/>
              <a:t>term ‘news’ comes from ‘new  ’ or from the (e)----- of the </a:t>
            </a:r>
            <a:br>
              <a:rPr lang="en-IN" sz="2400" dirty="0" smtClean="0"/>
            </a:br>
            <a:r>
              <a:rPr lang="en-IN" sz="2400" dirty="0" smtClean="0"/>
              <a:t>directions-</a:t>
            </a:r>
            <a:r>
              <a:rPr lang="en-IN" sz="2400" dirty="0" err="1" smtClean="0"/>
              <a:t>North,East,West</a:t>
            </a:r>
            <a:r>
              <a:rPr lang="en-IN" sz="2400" dirty="0" smtClean="0"/>
              <a:t> and South.</a:t>
            </a:r>
            <a:br>
              <a:rPr lang="en-IN" sz="2400" dirty="0" smtClean="0"/>
            </a:br>
            <a:r>
              <a:rPr lang="en-IN" sz="2400" dirty="0" smtClean="0"/>
              <a:t>Ans. (a) information; (b) self-explained; (c) interest; (d) objective;</a:t>
            </a:r>
            <a:br>
              <a:rPr lang="en-IN" sz="2400" dirty="0" smtClean="0"/>
            </a:br>
            <a:r>
              <a:rPr lang="en-IN" sz="2400" dirty="0" smtClean="0"/>
              <a:t>(e) </a:t>
            </a:r>
            <a:r>
              <a:rPr lang="en-IN" sz="2400" dirty="0" err="1" smtClean="0"/>
              <a:t>initails</a:t>
            </a:r>
            <a:r>
              <a:rPr lang="en-IN" sz="2400" dirty="0" smtClean="0"/>
              <a:t>.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07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8275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12.Rumi </a:t>
            </a:r>
            <a:r>
              <a:rPr lang="en-IN" sz="2400" dirty="0" err="1" smtClean="0"/>
              <a:t>Akhter</a:t>
            </a:r>
            <a:r>
              <a:rPr lang="en-IN" sz="2400" dirty="0" smtClean="0"/>
              <a:t>  </a:t>
            </a:r>
            <a:r>
              <a:rPr lang="en-IN" sz="2400" dirty="0" err="1" smtClean="0"/>
              <a:t>Rina</a:t>
            </a:r>
            <a:r>
              <a:rPr lang="en-IN" sz="2400" dirty="0" smtClean="0"/>
              <a:t> wants to be an (a)------ engineer. </a:t>
            </a:r>
            <a:br>
              <a:rPr lang="en-IN" sz="2400" dirty="0" smtClean="0"/>
            </a:br>
            <a:r>
              <a:rPr lang="en-IN" sz="2400" dirty="0" smtClean="0"/>
              <a:t>An opportunity came in her </a:t>
            </a:r>
            <a:r>
              <a:rPr lang="en-IN" sz="2400" dirty="0" err="1" smtClean="0"/>
              <a:t>life.She</a:t>
            </a:r>
            <a:r>
              <a:rPr lang="en-IN" sz="2400" dirty="0" smtClean="0"/>
              <a:t> took part in a</a:t>
            </a:r>
            <a:br>
              <a:rPr lang="en-IN" sz="2400" dirty="0" smtClean="0"/>
            </a:br>
            <a:r>
              <a:rPr lang="en-IN" sz="2400" dirty="0" smtClean="0"/>
              <a:t>six-month (b)------ training </a:t>
            </a:r>
            <a:r>
              <a:rPr lang="en-IN" sz="2400" dirty="0" err="1" smtClean="0"/>
              <a:t>programme.She</a:t>
            </a:r>
            <a:r>
              <a:rPr lang="en-IN" sz="2400" dirty="0" smtClean="0"/>
              <a:t> took training </a:t>
            </a:r>
            <a:br>
              <a:rPr lang="en-IN" sz="2400" dirty="0" smtClean="0"/>
            </a:br>
            <a:r>
              <a:rPr lang="en-IN" sz="2400" dirty="0" smtClean="0"/>
              <a:t>(c)------ electrical and house wiring at the training (d)----- .</a:t>
            </a:r>
            <a:br>
              <a:rPr lang="en-IN" sz="2400" dirty="0" smtClean="0"/>
            </a:br>
            <a:r>
              <a:rPr lang="en-IN" sz="2400" dirty="0" smtClean="0"/>
              <a:t>After the training ,she can now install calling </a:t>
            </a:r>
            <a:r>
              <a:rPr lang="en-IN" sz="2400" dirty="0" err="1" smtClean="0"/>
              <a:t>bells,motor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err="1" smtClean="0"/>
              <a:t>connections,tube</a:t>
            </a:r>
            <a:r>
              <a:rPr lang="en-IN" sz="2400" dirty="0" smtClean="0"/>
              <a:t> </a:t>
            </a:r>
            <a:r>
              <a:rPr lang="en-IN" sz="2400" dirty="0" err="1" smtClean="0"/>
              <a:t>lights,electric</a:t>
            </a:r>
            <a:r>
              <a:rPr lang="en-IN" sz="2400" dirty="0" smtClean="0"/>
              <a:t> fans and so </a:t>
            </a:r>
            <a:r>
              <a:rPr lang="en-IN" sz="2400" dirty="0" err="1" smtClean="0"/>
              <a:t>on.The</a:t>
            </a:r>
            <a:r>
              <a:rPr lang="en-IN" sz="2400" dirty="0" smtClean="0"/>
              <a:t> project is founded (e)------ UNICEF.</a:t>
            </a:r>
            <a:br>
              <a:rPr lang="en-IN" sz="2400" dirty="0" smtClean="0"/>
            </a:br>
            <a:r>
              <a:rPr lang="en-IN" sz="2400" dirty="0" smtClean="0"/>
              <a:t>Ans. (a) </a:t>
            </a:r>
            <a:r>
              <a:rPr lang="en-IN" sz="2400" dirty="0" err="1" smtClean="0"/>
              <a:t>electrica;l</a:t>
            </a:r>
            <a:r>
              <a:rPr lang="en-IN" sz="2400" dirty="0" smtClean="0"/>
              <a:t> (b) vocational; (c) in; (d) centre; (e) by.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44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168353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13. The Falcon Hypersonic TechnologyVehicle-2, the (a)-----</a:t>
            </a:r>
            <a:br>
              <a:rPr lang="en-IN" sz="2400" dirty="0" smtClean="0"/>
            </a:br>
            <a:r>
              <a:rPr lang="en-IN" sz="2400" dirty="0" smtClean="0"/>
              <a:t>plane ever built by human beings is the product of a US military </a:t>
            </a:r>
            <a:r>
              <a:rPr lang="en-IN" sz="2400" dirty="0" err="1" smtClean="0"/>
              <a:t>project.Its</a:t>
            </a:r>
            <a:r>
              <a:rPr lang="en-IN" sz="2400" dirty="0" smtClean="0"/>
              <a:t> speed is around 20 times the speed of (b) ------ and</a:t>
            </a:r>
            <a:br>
              <a:rPr lang="en-IN" sz="2400" dirty="0" smtClean="0"/>
            </a:br>
            <a:r>
              <a:rPr lang="en-IN" sz="2400" dirty="0" smtClean="0"/>
              <a:t>its temperature with standing power is 2,000 </a:t>
            </a:r>
            <a:r>
              <a:rPr lang="en-IN" sz="2400" dirty="0" err="1" smtClean="0"/>
              <a:t>degee</a:t>
            </a:r>
            <a:r>
              <a:rPr lang="en-IN" sz="2400" dirty="0" smtClean="0"/>
              <a:t> (C), hotter</a:t>
            </a:r>
            <a:br>
              <a:rPr lang="en-IN" sz="2400" dirty="0" smtClean="0"/>
            </a:br>
            <a:r>
              <a:rPr lang="en-IN" sz="2400" dirty="0" smtClean="0"/>
              <a:t>than the (c)-------- point steel.US </a:t>
            </a:r>
            <a:r>
              <a:rPr lang="en-IN" sz="2400" dirty="0" err="1" smtClean="0"/>
              <a:t>defense</a:t>
            </a:r>
            <a:r>
              <a:rPr lang="en-IN" sz="2400" dirty="0" smtClean="0"/>
              <a:t> agency will launch it.</a:t>
            </a:r>
            <a:br>
              <a:rPr lang="en-IN" sz="2400" dirty="0" smtClean="0"/>
            </a:br>
            <a:r>
              <a:rPr lang="en-IN" sz="2400" dirty="0" smtClean="0"/>
              <a:t>According to their </a:t>
            </a:r>
            <a:r>
              <a:rPr lang="en-IN" sz="2400" dirty="0" err="1" smtClean="0"/>
              <a:t>plan,launching</a:t>
            </a:r>
            <a:r>
              <a:rPr lang="en-IN" sz="2400" dirty="0" smtClean="0"/>
              <a:t> HTV-2 into the space on the </a:t>
            </a:r>
            <a:br>
              <a:rPr lang="en-IN" sz="2400" dirty="0" smtClean="0"/>
            </a:br>
            <a:r>
              <a:rPr lang="en-IN" sz="2400" dirty="0" smtClean="0"/>
              <a:t>back of a </a:t>
            </a:r>
            <a:r>
              <a:rPr lang="en-IN" sz="2400" dirty="0" err="1" smtClean="0"/>
              <a:t>rocket.At</a:t>
            </a:r>
            <a:r>
              <a:rPr lang="en-IN" sz="2400" dirty="0" smtClean="0"/>
              <a:t> time of its flying towards the </a:t>
            </a:r>
            <a:r>
              <a:rPr lang="en-IN" sz="2400" dirty="0" err="1" smtClean="0"/>
              <a:t>earth,the</a:t>
            </a:r>
            <a:r>
              <a:rPr lang="en-IN" sz="2400" dirty="0" smtClean="0"/>
              <a:t> en-</a:t>
            </a:r>
            <a:br>
              <a:rPr lang="en-IN" sz="2400" dirty="0" smtClean="0"/>
            </a:br>
            <a:r>
              <a:rPr lang="en-IN" sz="2400" dirty="0" err="1" smtClean="0"/>
              <a:t>gineers</a:t>
            </a:r>
            <a:r>
              <a:rPr lang="en-IN" sz="2400" dirty="0" smtClean="0"/>
              <a:t> will guide and monitor it in its (e)-------.</a:t>
            </a:r>
            <a:br>
              <a:rPr lang="en-IN" sz="2400" dirty="0" smtClean="0"/>
            </a:br>
            <a:r>
              <a:rPr lang="en-IN" sz="2400" dirty="0" smtClean="0"/>
              <a:t>Ans. (a) fastest; (b) sound; (c) melting; (d) will; (e) flight.</a:t>
            </a:r>
            <a:r>
              <a:rPr lang="en-IN" sz="2400" smtClean="0"/>
              <a:t/>
            </a:r>
            <a:br>
              <a:rPr lang="en-IN" sz="240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1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520280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14.The  (a)------- people Bangladesh hold a very (b)------ place</a:t>
            </a:r>
            <a:br>
              <a:rPr lang="en-IN" sz="2400" dirty="0" smtClean="0"/>
            </a:br>
            <a:r>
              <a:rPr lang="en-IN" sz="2400" dirty="0" smtClean="0"/>
              <a:t>in the (c)------ of the </a:t>
            </a:r>
            <a:r>
              <a:rPr lang="en-IN" sz="2400" dirty="0" err="1" smtClean="0"/>
              <a:t>country.The</a:t>
            </a:r>
            <a:r>
              <a:rPr lang="en-IN" sz="2400" dirty="0" smtClean="0"/>
              <a:t> majority of this people</a:t>
            </a:r>
            <a:br>
              <a:rPr lang="en-IN" sz="2400" dirty="0" smtClean="0"/>
            </a:br>
            <a:r>
              <a:rPr lang="en-IN" sz="2400" dirty="0" smtClean="0"/>
              <a:t>live in the Chittagong Hill </a:t>
            </a:r>
            <a:r>
              <a:rPr lang="en-IN" sz="2400" dirty="0" err="1" smtClean="0"/>
              <a:t>Tracts.They</a:t>
            </a:r>
            <a:r>
              <a:rPr lang="en-IN" sz="2400" dirty="0" smtClean="0"/>
              <a:t> (d)------- </a:t>
            </a:r>
            <a:r>
              <a:rPr lang="en-IN" sz="2400" dirty="0" err="1" smtClean="0"/>
              <a:t>Jhum</a:t>
            </a:r>
            <a:r>
              <a:rPr lang="en-IN" sz="2400" dirty="0" smtClean="0"/>
              <a:t> </a:t>
            </a:r>
            <a:r>
              <a:rPr lang="en-IN" sz="2400" dirty="0" err="1" smtClean="0"/>
              <a:t>cultivation.They</a:t>
            </a:r>
            <a:r>
              <a:rPr lang="en-IN" sz="2400" dirty="0" smtClean="0"/>
              <a:t> (e)-------- their houses on bamboo or wooden platforms called ‘</a:t>
            </a:r>
            <a:r>
              <a:rPr lang="en-IN" sz="2400" dirty="0" err="1" smtClean="0"/>
              <a:t>machang</a:t>
            </a:r>
            <a:r>
              <a:rPr lang="en-IN" sz="2400" dirty="0" smtClean="0"/>
              <a:t>’ .They eat </a:t>
            </a:r>
            <a:r>
              <a:rPr lang="en-IN" sz="2400" dirty="0" err="1" smtClean="0"/>
              <a:t>rice,vegetables</a:t>
            </a:r>
            <a:r>
              <a:rPr lang="en-IN" sz="2400" dirty="0" smtClean="0"/>
              <a:t> maize and</a:t>
            </a:r>
            <a:br>
              <a:rPr lang="en-IN" sz="2400" dirty="0" smtClean="0"/>
            </a:br>
            <a:r>
              <a:rPr lang="en-IN" sz="2400" dirty="0" smtClean="0"/>
              <a:t>fish ,poultry and meat.</a:t>
            </a:r>
            <a:br>
              <a:rPr lang="en-IN" sz="2400" dirty="0" smtClean="0"/>
            </a:br>
            <a:r>
              <a:rPr lang="en-IN" sz="2400" dirty="0" smtClean="0"/>
              <a:t>Ans. (a) ethnic; (b) </a:t>
            </a:r>
            <a:r>
              <a:rPr lang="en-IN" sz="2400" dirty="0" err="1" smtClean="0"/>
              <a:t>imfortant</a:t>
            </a:r>
            <a:r>
              <a:rPr lang="en-IN" sz="2400" dirty="0" smtClean="0"/>
              <a:t>; (c) culture; (d) practise; (e</a:t>
            </a:r>
            <a:r>
              <a:rPr lang="en-IN" sz="2400" smtClean="0"/>
              <a:t>) build.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24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15.Shamima </a:t>
            </a:r>
            <a:r>
              <a:rPr lang="en-IN" sz="2400" dirty="0" err="1" smtClean="0"/>
              <a:t>Akhter</a:t>
            </a:r>
            <a:r>
              <a:rPr lang="en-IN" sz="2400" dirty="0" smtClean="0"/>
              <a:t> is an (a)------ woman lives in a typical</a:t>
            </a:r>
            <a:br>
              <a:rPr lang="en-IN" sz="2400" dirty="0" smtClean="0"/>
            </a:br>
            <a:r>
              <a:rPr lang="en-IN" sz="2400" dirty="0" smtClean="0"/>
              <a:t>Bangladeshi </a:t>
            </a:r>
            <a:r>
              <a:rPr lang="en-IN" sz="2400" dirty="0" err="1" smtClean="0"/>
              <a:t>villageb</a:t>
            </a:r>
            <a:r>
              <a:rPr lang="en-IN" sz="2400" dirty="0" smtClean="0"/>
              <a:t>)------- </a:t>
            </a:r>
            <a:r>
              <a:rPr lang="en-IN" sz="2400" dirty="0" err="1" smtClean="0"/>
              <a:t>Bhabanipur</a:t>
            </a:r>
            <a:r>
              <a:rPr lang="en-IN" sz="2400" dirty="0" smtClean="0"/>
              <a:t> in </a:t>
            </a:r>
            <a:r>
              <a:rPr lang="en-IN" sz="2400" dirty="0" err="1" smtClean="0"/>
              <a:t>Jhenaidah.She</a:t>
            </a:r>
            <a:r>
              <a:rPr lang="en-IN" sz="2400" dirty="0" smtClean="0"/>
              <a:t> has</a:t>
            </a:r>
            <a:br>
              <a:rPr lang="en-IN" sz="2400" dirty="0" smtClean="0"/>
            </a:br>
            <a:r>
              <a:rPr lang="en-IN" sz="2400" dirty="0" smtClean="0"/>
              <a:t>struggled much to bring about a change in her </a:t>
            </a:r>
            <a:r>
              <a:rPr lang="en-IN" sz="2400" dirty="0" err="1" smtClean="0"/>
              <a:t>life.She</a:t>
            </a:r>
            <a:r>
              <a:rPr lang="en-IN" sz="2400" dirty="0" smtClean="0"/>
              <a:t> has</a:t>
            </a:r>
            <a:br>
              <a:rPr lang="en-IN" sz="2400" dirty="0" smtClean="0"/>
            </a:br>
            <a:r>
              <a:rPr lang="en-IN" sz="2400" dirty="0" smtClean="0"/>
              <a:t>seen the </a:t>
            </a:r>
            <a:r>
              <a:rPr lang="en-IN" sz="2400" dirty="0" err="1" smtClean="0"/>
              <a:t>cruelest</a:t>
            </a:r>
            <a:r>
              <a:rPr lang="en-IN" sz="2400" dirty="0" smtClean="0"/>
              <a:t> (c)------ of </a:t>
            </a:r>
            <a:r>
              <a:rPr lang="en-IN" sz="2400" dirty="0" err="1" smtClean="0"/>
              <a:t>life.But</a:t>
            </a:r>
            <a:r>
              <a:rPr lang="en-IN" sz="2400" dirty="0" smtClean="0"/>
              <a:t> cruelty could not defeat</a:t>
            </a:r>
            <a:br>
              <a:rPr lang="en-IN" sz="2400" dirty="0" smtClean="0"/>
            </a:br>
            <a:r>
              <a:rPr lang="en-IN" sz="2400" dirty="0" smtClean="0"/>
              <a:t>her </a:t>
            </a:r>
            <a:r>
              <a:rPr lang="en-IN" sz="2400" dirty="0" err="1" smtClean="0"/>
              <a:t>spirit.She</a:t>
            </a:r>
            <a:r>
              <a:rPr lang="en-IN" sz="2400" dirty="0" smtClean="0"/>
              <a:t> has come out as a(d)------ ignoring all the odds</a:t>
            </a:r>
            <a:br>
              <a:rPr lang="en-IN" sz="2400" dirty="0" smtClean="0"/>
            </a:br>
            <a:r>
              <a:rPr lang="en-IN" sz="2400" dirty="0" smtClean="0"/>
              <a:t>of </a:t>
            </a:r>
            <a:r>
              <a:rPr lang="en-IN" sz="2400" dirty="0" err="1" smtClean="0"/>
              <a:t>life.Now</a:t>
            </a:r>
            <a:r>
              <a:rPr lang="en-IN" sz="2400" dirty="0" smtClean="0"/>
              <a:t> she runs a boutique (e)-------.</a:t>
            </a:r>
            <a:br>
              <a:rPr lang="en-IN" sz="2400" dirty="0" smtClean="0"/>
            </a:br>
            <a:r>
              <a:rPr lang="en-IN" sz="2400" dirty="0" err="1" smtClean="0"/>
              <a:t>Ans</a:t>
            </a:r>
            <a:r>
              <a:rPr lang="en-IN" sz="2400" dirty="0" smtClean="0"/>
              <a:t> .(a) extraordinary; (b) called; (c) aspect; (d) winner; (e</a:t>
            </a:r>
            <a:r>
              <a:rPr lang="en-IN" sz="2400" smtClean="0"/>
              <a:t>) successfully.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736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4608511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16. River gypsies in Bangladesh(a)------facing various problems </a:t>
            </a:r>
            <a:r>
              <a:rPr lang="en-IN" sz="2400" dirty="0" err="1" smtClean="0"/>
              <a:t>beause</a:t>
            </a:r>
            <a:r>
              <a:rPr lang="en-IN" sz="2400" dirty="0" smtClean="0"/>
              <a:t> (b)------ urbanization ,unpredictable rain and drying</a:t>
            </a:r>
            <a:br>
              <a:rPr lang="en-IN" sz="2400" dirty="0" smtClean="0"/>
            </a:br>
            <a:r>
              <a:rPr lang="en-IN" sz="2400" dirty="0" smtClean="0"/>
              <a:t>out of rivers and the (c)------ of their lifestyle in the context</a:t>
            </a:r>
            <a:br>
              <a:rPr lang="en-IN" sz="2400" dirty="0" smtClean="0"/>
            </a:br>
            <a:r>
              <a:rPr lang="en-IN" sz="2400" dirty="0" smtClean="0"/>
              <a:t>of changed </a:t>
            </a:r>
            <a:r>
              <a:rPr lang="en-IN" sz="2400" dirty="0" err="1" smtClean="0"/>
              <a:t>reality.Government</a:t>
            </a:r>
            <a:r>
              <a:rPr lang="en-IN" sz="2400" dirty="0" smtClean="0"/>
              <a:t> and some (d)------ organizations</a:t>
            </a:r>
            <a:br>
              <a:rPr lang="en-IN" sz="2400" dirty="0" smtClean="0"/>
            </a:br>
            <a:r>
              <a:rPr lang="en-IN" sz="2400" dirty="0" smtClean="0"/>
              <a:t>are working hard to help them adjust in the changing </a:t>
            </a:r>
            <a:r>
              <a:rPr lang="en-IN" sz="2400" dirty="0" err="1" smtClean="0"/>
              <a:t>world.It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will (e)----- time to have the changes.</a:t>
            </a:r>
            <a:br>
              <a:rPr lang="en-IN" sz="2400" dirty="0" smtClean="0"/>
            </a:br>
            <a:r>
              <a:rPr lang="en-IN" sz="2400" dirty="0" smtClean="0"/>
              <a:t>Ans. (a) are ; (b)rapid; (c) changing; (d) voluntary; (e) take.</a:t>
            </a:r>
            <a:br>
              <a:rPr lang="en-IN" sz="2400" dirty="0" smtClean="0"/>
            </a:br>
            <a:r>
              <a:rPr lang="en-IN" sz="2400" dirty="0" smtClean="0"/>
              <a:t> 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35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339803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17.River gypsies (a)----- an ethnic group9c in </a:t>
            </a:r>
            <a:r>
              <a:rPr lang="en-IN" sz="2400" dirty="0" err="1" smtClean="0"/>
              <a:t>Bangladesh.They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are known as </a:t>
            </a:r>
            <a:r>
              <a:rPr lang="en-IN" sz="2400" dirty="0" err="1" smtClean="0"/>
              <a:t>bedey.They</a:t>
            </a:r>
            <a:r>
              <a:rPr lang="en-IN" sz="2400" dirty="0" smtClean="0"/>
              <a:t> (b)----- in small country boats</a:t>
            </a:r>
            <a:br>
              <a:rPr lang="en-IN" sz="2400" dirty="0" smtClean="0"/>
            </a:br>
            <a:r>
              <a:rPr lang="en-IN" sz="2400" dirty="0"/>
              <a:t> </a:t>
            </a:r>
            <a:r>
              <a:rPr lang="en-IN" sz="2400" dirty="0" smtClean="0"/>
              <a:t>and travel like nomads from one place to </a:t>
            </a:r>
            <a:r>
              <a:rPr lang="en-IN" sz="2400" dirty="0" err="1" smtClean="0"/>
              <a:t>another.Throughout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the monsoon they (c)------- busy with </a:t>
            </a:r>
            <a:r>
              <a:rPr lang="en-IN" sz="2400" dirty="0" err="1" smtClean="0"/>
              <a:t>fishing.Men</a:t>
            </a:r>
            <a:r>
              <a:rPr lang="en-IN" sz="2400" dirty="0" smtClean="0"/>
              <a:t> catch snakes and (d)------ people with snake charming and sell herbal </a:t>
            </a:r>
            <a:r>
              <a:rPr lang="en-IN" sz="2400" dirty="0" err="1" smtClean="0"/>
              <a:t>cures.Women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go (e)------ door to door to sell </a:t>
            </a:r>
            <a:r>
              <a:rPr lang="en-IN" sz="2400" dirty="0" err="1" smtClean="0"/>
              <a:t>bangles,cosmetics</a:t>
            </a:r>
            <a:r>
              <a:rPr lang="en-IN" sz="2400" dirty="0" smtClean="0"/>
              <a:t> and other things. 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Ans. (a) are; (b) live; (c) remain; (d) entertain; (e) from.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706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824536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18.Human (a)------ </a:t>
            </a:r>
            <a:r>
              <a:rPr lang="en-IN" sz="2400" dirty="0" err="1" smtClean="0"/>
              <a:t>cunquered</a:t>
            </a:r>
            <a:r>
              <a:rPr lang="en-IN" sz="2400" dirty="0" smtClean="0"/>
              <a:t> the distance on earth by dis-</a:t>
            </a:r>
            <a:br>
              <a:rPr lang="en-IN" sz="2400" dirty="0" smtClean="0"/>
            </a:br>
            <a:r>
              <a:rPr lang="en-IN" sz="2400" dirty="0" smtClean="0"/>
              <a:t>covering </a:t>
            </a:r>
            <a:r>
              <a:rPr lang="en-IN" sz="2400" dirty="0" err="1" smtClean="0"/>
              <a:t>wheels.They</a:t>
            </a:r>
            <a:r>
              <a:rPr lang="en-IN" sz="2400" dirty="0" smtClean="0"/>
              <a:t> (b)------ </a:t>
            </a:r>
            <a:r>
              <a:rPr lang="en-IN" sz="2400" dirty="0" err="1" smtClean="0"/>
              <a:t>further.Then</a:t>
            </a:r>
            <a:r>
              <a:rPr lang="en-IN" sz="2400" dirty="0" smtClean="0"/>
              <a:t> on December</a:t>
            </a:r>
            <a:br>
              <a:rPr lang="en-IN" sz="2400" dirty="0" smtClean="0"/>
            </a:br>
            <a:r>
              <a:rPr lang="en-IN" sz="2400" dirty="0" smtClean="0"/>
              <a:t>17,  1903, the wright brothers in America made the first</a:t>
            </a:r>
            <a:br>
              <a:rPr lang="en-IN" sz="2400" dirty="0" smtClean="0"/>
            </a:br>
            <a:r>
              <a:rPr lang="en-IN" sz="2400" dirty="0" smtClean="0"/>
              <a:t>(c)-------of flying in a </a:t>
            </a:r>
            <a:r>
              <a:rPr lang="en-IN" sz="2400" dirty="0" err="1" smtClean="0"/>
              <a:t>place.In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the experiment ,a machine</a:t>
            </a:r>
            <a:br>
              <a:rPr lang="en-IN" sz="2400" dirty="0" smtClean="0"/>
            </a:br>
            <a:r>
              <a:rPr lang="en-IN" sz="2400" dirty="0" smtClean="0"/>
              <a:t>(d)------  a man and rose above by its own </a:t>
            </a:r>
            <a:r>
              <a:rPr lang="en-IN" sz="2400" dirty="0" err="1" smtClean="0"/>
              <a:t>power.That</a:t>
            </a:r>
            <a:r>
              <a:rPr lang="en-IN" sz="2400" dirty="0" smtClean="0"/>
              <a:t> was</a:t>
            </a:r>
            <a:br>
              <a:rPr lang="en-IN" sz="2400" dirty="0" smtClean="0"/>
            </a:br>
            <a:r>
              <a:rPr lang="en-IN" sz="2400" dirty="0" smtClean="0"/>
              <a:t>human being’s first real take -off .And </a:t>
            </a:r>
            <a:r>
              <a:rPr lang="en-IN" sz="2400" dirty="0" err="1" smtClean="0"/>
              <a:t>now,they</a:t>
            </a:r>
            <a:r>
              <a:rPr lang="en-IN" sz="2400" dirty="0" smtClean="0"/>
              <a:t> have got</a:t>
            </a:r>
            <a:br>
              <a:rPr lang="en-IN" sz="2400" dirty="0" smtClean="0"/>
            </a:br>
            <a:r>
              <a:rPr lang="en-IN" sz="2400" dirty="0" smtClean="0"/>
              <a:t>a supersonic </a:t>
            </a:r>
            <a:r>
              <a:rPr lang="en-IN" sz="2400" dirty="0" err="1" smtClean="0"/>
              <a:t>speed.Modern</a:t>
            </a:r>
            <a:r>
              <a:rPr lang="en-IN" sz="2400" dirty="0" smtClean="0"/>
              <a:t> aircraft companies are making</a:t>
            </a:r>
            <a:br>
              <a:rPr lang="en-IN" sz="2400" dirty="0" smtClean="0"/>
            </a:br>
            <a:r>
              <a:rPr lang="en-IN" sz="2400" dirty="0" smtClean="0"/>
              <a:t>revolutions in aviation </a:t>
            </a:r>
            <a:r>
              <a:rPr lang="en-IN" sz="2400" dirty="0" err="1" smtClean="0"/>
              <a:t>technology.Boeing</a:t>
            </a:r>
            <a:r>
              <a:rPr lang="en-IN" sz="2400" dirty="0" smtClean="0"/>
              <a:t> as well as Airbus</a:t>
            </a:r>
            <a:br>
              <a:rPr lang="en-IN" sz="2400" dirty="0" smtClean="0"/>
            </a:br>
            <a:r>
              <a:rPr lang="en-IN" sz="2400" dirty="0" smtClean="0"/>
              <a:t>is (e)------modern passenger airplanes .These planes fly very</a:t>
            </a:r>
            <a:br>
              <a:rPr lang="en-IN" sz="2400" dirty="0" smtClean="0"/>
            </a:br>
            <a:r>
              <a:rPr lang="en-IN" sz="2400" dirty="0" smtClean="0"/>
              <a:t> </a:t>
            </a:r>
            <a:r>
              <a:rPr lang="en-IN" sz="2400" dirty="0" err="1" smtClean="0"/>
              <a:t>fast.Boeing</a:t>
            </a:r>
            <a:r>
              <a:rPr lang="en-IN" sz="2400" dirty="0" smtClean="0"/>
              <a:t> 787 flies 950 km/</a:t>
            </a:r>
            <a:r>
              <a:rPr lang="en-IN" sz="2400" dirty="0" err="1" smtClean="0"/>
              <a:t>h.Airbus</a:t>
            </a:r>
            <a:r>
              <a:rPr lang="en-IN" sz="2400" dirty="0" smtClean="0"/>
              <a:t> 350 is expected to </a:t>
            </a:r>
            <a:br>
              <a:rPr lang="en-IN" sz="2400" dirty="0" smtClean="0"/>
            </a:br>
            <a:r>
              <a:rPr lang="en-IN" sz="2400" dirty="0" smtClean="0"/>
              <a:t>fly in a couple of years .Its speed will be 945 km/h.</a:t>
            </a:r>
            <a:br>
              <a:rPr lang="en-IN" sz="2400" dirty="0" smtClean="0"/>
            </a:br>
            <a:r>
              <a:rPr lang="en-IN" sz="2400" dirty="0" smtClean="0"/>
              <a:t>Ans.(a) beings ;(b) </a:t>
            </a:r>
            <a:r>
              <a:rPr lang="en-IN" sz="2400" dirty="0" err="1" smtClean="0"/>
              <a:t>endeavored</a:t>
            </a:r>
            <a:r>
              <a:rPr lang="en-IN" sz="2400" dirty="0" smtClean="0"/>
              <a:t>; (c) experiment; (d) carried;</a:t>
            </a:r>
            <a:br>
              <a:rPr lang="en-IN" sz="2400" dirty="0" smtClean="0"/>
            </a:br>
            <a:r>
              <a:rPr lang="en-IN" sz="2400" dirty="0" smtClean="0"/>
              <a:t>(e) producing.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71766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2.The lion’s share of the (a)----- people of Bangladesh live in </a:t>
            </a:r>
            <a:r>
              <a:rPr lang="en-IN" sz="2400" dirty="0" err="1" smtClean="0"/>
              <a:t>Chattogram</a:t>
            </a:r>
            <a:r>
              <a:rPr lang="en-IN" sz="2400" dirty="0" smtClean="0"/>
              <a:t> Hill </a:t>
            </a:r>
            <a:r>
              <a:rPr lang="en-IN" sz="2400" dirty="0" err="1" smtClean="0"/>
              <a:t>Tracts,Mymensingh</a:t>
            </a:r>
            <a:r>
              <a:rPr lang="en-IN" sz="2400" dirty="0" smtClean="0"/>
              <a:t> ,</a:t>
            </a:r>
            <a:r>
              <a:rPr lang="en-IN" sz="2400" dirty="0" err="1" smtClean="0"/>
              <a:t>Rajshahi</a:t>
            </a:r>
            <a:r>
              <a:rPr lang="en-IN" sz="2400" dirty="0" smtClean="0"/>
              <a:t> and </a:t>
            </a:r>
            <a:r>
              <a:rPr lang="en-IN" sz="2400" dirty="0" err="1" smtClean="0"/>
              <a:t>Sylhet.Forest,Hilly</a:t>
            </a:r>
            <a:r>
              <a:rPr lang="en-IN" sz="2400" dirty="0" smtClean="0"/>
              <a:t> and rural areas </a:t>
            </a:r>
            <a:r>
              <a:rPr lang="en-IN" sz="2400" dirty="0" err="1" smtClean="0"/>
              <a:t>arculturee</a:t>
            </a:r>
            <a:r>
              <a:rPr lang="en-IN" sz="2400" dirty="0" smtClean="0"/>
              <a:t> their (b)------living </a:t>
            </a:r>
            <a:r>
              <a:rPr lang="en-IN" sz="2400" dirty="0" err="1" smtClean="0"/>
              <a:t>places.They</a:t>
            </a:r>
            <a:r>
              <a:rPr lang="en-IN" sz="2400" dirty="0" smtClean="0"/>
              <a:t> practise their unique lifestyle (c)-------from their own </a:t>
            </a:r>
            <a:r>
              <a:rPr lang="en-IN" sz="2400" dirty="0" err="1" smtClean="0"/>
              <a:t>history,culture</a:t>
            </a:r>
            <a:r>
              <a:rPr lang="en-IN" sz="2400" dirty="0" smtClean="0"/>
              <a:t> and </a:t>
            </a:r>
            <a:r>
              <a:rPr lang="en-IN" sz="2400" dirty="0" err="1" smtClean="0"/>
              <a:t>heritage.They</a:t>
            </a:r>
            <a:r>
              <a:rPr lang="en-IN" sz="2400" dirty="0" smtClean="0"/>
              <a:t> are (d)------farmers and practise a unique type of cultivation named(e)----.They are Hindus ,Christians or </a:t>
            </a:r>
            <a:r>
              <a:rPr lang="en-IN" sz="2400" dirty="0" err="1" smtClean="0"/>
              <a:t>Buddists</a:t>
            </a:r>
            <a:r>
              <a:rPr lang="en-IN" sz="2400" dirty="0" smtClean="0"/>
              <a:t> by </a:t>
            </a:r>
            <a:r>
              <a:rPr lang="en-IN" sz="2400" dirty="0" err="1" smtClean="0"/>
              <a:t>religine</a:t>
            </a:r>
            <a:r>
              <a:rPr lang="en-IN" sz="2400" dirty="0" smtClean="0"/>
              <a:t>.</a:t>
            </a:r>
            <a:br>
              <a:rPr lang="en-IN" sz="2400" dirty="0" smtClean="0"/>
            </a:br>
            <a:r>
              <a:rPr lang="en-IN" sz="2400" dirty="0" smtClean="0"/>
              <a:t>Ans. (a)  ethnic; (b) common; (c) reflected; (d) mostly; (e) </a:t>
            </a:r>
            <a:r>
              <a:rPr lang="en-IN" sz="2400" dirty="0" err="1" smtClean="0"/>
              <a:t>Jhum</a:t>
            </a:r>
            <a:r>
              <a:rPr lang="en-IN" sz="2400" smtClean="0"/>
              <a:t>.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        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875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3384376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3.The(a)------of food varies from country to </a:t>
            </a:r>
            <a:r>
              <a:rPr lang="en-IN" sz="2400" dirty="0" err="1" smtClean="0"/>
              <a:t>country.Bangladeshi</a:t>
            </a:r>
            <a:r>
              <a:rPr lang="en-IN" sz="2400" dirty="0" smtClean="0"/>
              <a:t> food is </a:t>
            </a:r>
            <a:r>
              <a:rPr lang="en-IN" sz="2400" dirty="0" err="1" smtClean="0"/>
              <a:t>testy.Though</a:t>
            </a:r>
            <a:r>
              <a:rPr lang="en-IN" sz="2400" dirty="0" smtClean="0"/>
              <a:t> rice is our staple </a:t>
            </a:r>
            <a:r>
              <a:rPr lang="en-IN" sz="2400" dirty="0" err="1" smtClean="0"/>
              <a:t>food,we</a:t>
            </a:r>
            <a:r>
              <a:rPr lang="en-IN" sz="2400" dirty="0" smtClean="0"/>
              <a:t> eat many things (b)------- from rice .We eat </a:t>
            </a:r>
            <a:r>
              <a:rPr lang="en-IN" sz="2400" dirty="0" err="1" smtClean="0"/>
              <a:t>fish,meat,lentil</a:t>
            </a:r>
            <a:r>
              <a:rPr lang="en-IN" sz="2400" dirty="0" smtClean="0"/>
              <a:t> </a:t>
            </a:r>
            <a:r>
              <a:rPr lang="en-IN" sz="2400" dirty="0" err="1" smtClean="0"/>
              <a:t>soup,vegetables</a:t>
            </a:r>
            <a:r>
              <a:rPr lang="en-IN" sz="2400" dirty="0" smtClean="0"/>
              <a:t> </a:t>
            </a:r>
            <a:r>
              <a:rPr lang="en-IN" sz="2400" dirty="0" err="1" smtClean="0"/>
              <a:t>etc.Sweets</a:t>
            </a:r>
            <a:r>
              <a:rPr lang="en-IN" sz="2400" dirty="0" smtClean="0"/>
              <a:t> have (c)------ an important (d)------- of our </a:t>
            </a:r>
            <a:r>
              <a:rPr lang="en-IN" sz="2400" dirty="0" err="1" smtClean="0"/>
              <a:t>food.Village</a:t>
            </a:r>
            <a:r>
              <a:rPr lang="en-IN" sz="2400" dirty="0" smtClean="0"/>
              <a:t> women </a:t>
            </a:r>
            <a:r>
              <a:rPr lang="en-IN" sz="2400" dirty="0" err="1" smtClean="0"/>
              <a:t>make’pithas</a:t>
            </a:r>
            <a:r>
              <a:rPr lang="en-IN" sz="2400" dirty="0" smtClean="0"/>
              <a:t>’ in the winter </a:t>
            </a:r>
            <a:r>
              <a:rPr lang="en-IN" sz="2400" dirty="0" err="1" smtClean="0"/>
              <a:t>season.Most</a:t>
            </a:r>
            <a:r>
              <a:rPr lang="en-IN" sz="2400" dirty="0" smtClean="0"/>
              <a:t> of our </a:t>
            </a:r>
            <a:r>
              <a:rPr lang="en-IN" sz="2400" dirty="0" err="1" smtClean="0"/>
              <a:t>pithas</a:t>
            </a:r>
            <a:r>
              <a:rPr lang="en-IN" sz="2400" dirty="0" smtClean="0"/>
              <a:t> and sweets are(e)--------- based.</a:t>
            </a:r>
            <a:br>
              <a:rPr lang="en-IN" sz="2400" dirty="0" smtClean="0"/>
            </a:br>
            <a:r>
              <a:rPr lang="en-IN" sz="2400" dirty="0" smtClean="0"/>
              <a:t>Ans. (a) taste; (b) apart; (c) occupied; (d) part; (e) milk.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7772400" cy="4797152"/>
          </a:xfrm>
        </p:spPr>
        <p:txBody>
          <a:bodyPr/>
          <a:lstStyle/>
          <a:p>
            <a:r>
              <a:rPr lang="en-IN" dirty="0" smtClean="0"/>
              <a:t>                                                                                                                                                  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                                                                                                        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138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 smtClean="0"/>
              <a:t>4.(a) ------ is the condition of our body and </a:t>
            </a:r>
            <a:r>
              <a:rPr lang="en-IN" sz="2400" dirty="0" err="1" smtClean="0"/>
              <a:t>mind.It</a:t>
            </a:r>
            <a:r>
              <a:rPr lang="en-IN" sz="2400" dirty="0" smtClean="0"/>
              <a:t> is essential to lead a happy(b)-----.It is a valuable(c) ------ of a </a:t>
            </a:r>
            <a:r>
              <a:rPr lang="en-IN" sz="2400" dirty="0" err="1" smtClean="0"/>
              <a:t>man.But</a:t>
            </a:r>
            <a:r>
              <a:rPr lang="en-IN" sz="2400" dirty="0" smtClean="0"/>
              <a:t> to keep (d)------ </a:t>
            </a:r>
            <a:r>
              <a:rPr lang="en-IN" sz="2400" dirty="0" err="1" smtClean="0"/>
              <a:t>healthy,we</a:t>
            </a:r>
            <a:r>
              <a:rPr lang="en-IN" sz="2400" dirty="0" smtClean="0"/>
              <a:t> have to do certain things such as eating balanced </a:t>
            </a:r>
            <a:r>
              <a:rPr lang="en-IN" sz="2400" dirty="0" err="1" smtClean="0"/>
              <a:t>diet,taking</a:t>
            </a:r>
            <a:r>
              <a:rPr lang="en-IN" sz="2400" dirty="0" smtClean="0"/>
              <a:t> physical exercise </a:t>
            </a:r>
            <a:r>
              <a:rPr lang="en-IN" sz="2400" dirty="0" err="1" smtClean="0"/>
              <a:t>etc.We</a:t>
            </a:r>
            <a:r>
              <a:rPr lang="en-IN" sz="2400" dirty="0" smtClean="0"/>
              <a:t> should also try to maintain the (e)------ of our mind.</a:t>
            </a:r>
          </a:p>
          <a:p>
            <a:pPr marL="0" indent="0">
              <a:buNone/>
            </a:pPr>
            <a:r>
              <a:rPr lang="en-IN" sz="2400" dirty="0" smtClean="0"/>
              <a:t>Ans. Health; (b) life; (c) wealth; (d) </a:t>
            </a:r>
            <a:r>
              <a:rPr lang="en-IN" sz="2400" dirty="0" err="1" smtClean="0"/>
              <a:t>oursellves</a:t>
            </a:r>
            <a:r>
              <a:rPr lang="en-IN" sz="2400" dirty="0" smtClean="0"/>
              <a:t>; (e) peace.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849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IN" sz="2400" dirty="0" smtClean="0"/>
              <a:t>5.A (a) ------ of contents is a important part of a </a:t>
            </a:r>
            <a:r>
              <a:rPr lang="en-IN" sz="2400" dirty="0" err="1" smtClean="0"/>
              <a:t>book.It</a:t>
            </a:r>
            <a:r>
              <a:rPr lang="en-IN" sz="2400" dirty="0" smtClean="0"/>
              <a:t> gives us (b)------- about a </a:t>
            </a:r>
            <a:r>
              <a:rPr lang="en-IN" sz="2400" dirty="0" err="1" smtClean="0"/>
              <a:t>book.It</a:t>
            </a:r>
            <a:r>
              <a:rPr lang="en-IN" sz="2400" dirty="0" smtClean="0"/>
              <a:t> also tells us about (c) part of the </a:t>
            </a:r>
            <a:r>
              <a:rPr lang="en-IN" sz="2400" dirty="0" err="1" smtClean="0"/>
              <a:t>book.It</a:t>
            </a:r>
            <a:r>
              <a:rPr lang="en-IN" sz="2400" dirty="0" smtClean="0"/>
              <a:t> is usually written at the (d)------ of the page. The </a:t>
            </a:r>
            <a:r>
              <a:rPr lang="en-IN" sz="2400" dirty="0" err="1" smtClean="0"/>
              <a:t>contant</a:t>
            </a:r>
            <a:r>
              <a:rPr lang="en-IN" sz="2400" dirty="0" smtClean="0"/>
              <a:t> (e) -------- the book map, index and page numbers.</a:t>
            </a:r>
            <a:br>
              <a:rPr lang="en-IN" sz="2400" dirty="0" smtClean="0"/>
            </a:br>
            <a:r>
              <a:rPr lang="en-IN" sz="2400" dirty="0" smtClean="0"/>
              <a:t>Ans. (a) table; (b) information; (c) each; (d) top; (e) enlists. 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4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403031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6.Shamima (a) ------ a poor woman ,had to suffer a lot in her husband’s </a:t>
            </a:r>
            <a:r>
              <a:rPr lang="en-IN" sz="2400" dirty="0" err="1" smtClean="0"/>
              <a:t>house.One</a:t>
            </a:r>
            <a:r>
              <a:rPr lang="en-IN" sz="2400" dirty="0" smtClean="0"/>
              <a:t> day she had to (b) ------- her husband as he tortured her verbally and physically .As she was self confident ,she could (c) ------- all the difficulties by </a:t>
            </a:r>
            <a:r>
              <a:rPr lang="en-IN" sz="2400" dirty="0" err="1" smtClean="0"/>
              <a:t>hardworking.She</a:t>
            </a:r>
            <a:r>
              <a:rPr lang="en-IN" sz="2400" dirty="0" smtClean="0"/>
              <a:t> intended to work with  (d) ------- woman like her and wanted to do everything for them .She trained them herself and appointed them in her organisation so that they</a:t>
            </a:r>
            <a:br>
              <a:rPr lang="en-IN" sz="2400" dirty="0" smtClean="0"/>
            </a:br>
            <a:r>
              <a:rPr lang="en-IN" sz="2400" dirty="0" smtClean="0"/>
              <a:t>could live with self (e)-------- and dignity.               </a:t>
            </a:r>
            <a:r>
              <a:rPr lang="en-IN" sz="2400" dirty="0"/>
              <a:t> </a:t>
            </a:r>
            <a:r>
              <a:rPr lang="en-IN" sz="2400" dirty="0" smtClean="0"/>
              <a:t>  </a:t>
            </a:r>
            <a:br>
              <a:rPr lang="en-IN" sz="2400" dirty="0" smtClean="0"/>
            </a:br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 smtClean="0"/>
              <a:t>Ans.(a)being;(b)leave;(c)overcome;(d)</a:t>
            </a:r>
            <a:r>
              <a:rPr lang="en-IN" sz="2400" dirty="0" err="1" smtClean="0"/>
              <a:t>illfated</a:t>
            </a:r>
            <a:r>
              <a:rPr lang="en-IN" sz="2400" dirty="0" smtClean="0"/>
              <a:t>;(e)respected.   (  ;</a:t>
            </a:r>
            <a:br>
              <a:rPr lang="en-IN" sz="2400" dirty="0" smtClean="0"/>
            </a:br>
            <a:r>
              <a:rPr lang="en-IN" sz="2400" dirty="0" smtClean="0"/>
              <a:t>   </a:t>
            </a:r>
            <a:br>
              <a:rPr lang="en-IN" sz="2400" dirty="0" smtClean="0"/>
            </a:br>
            <a:r>
              <a:rPr lang="en-IN" sz="2400" dirty="0" smtClean="0"/>
              <a:t>  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3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7.Kartik </a:t>
            </a:r>
            <a:r>
              <a:rPr lang="en-IN" sz="2400" dirty="0" err="1" smtClean="0"/>
              <a:t>Poramanik</a:t>
            </a:r>
            <a:r>
              <a:rPr lang="en-IN" sz="2400" dirty="0" smtClean="0"/>
              <a:t> is a hair dresser by profession ,thought </a:t>
            </a:r>
            <a:br>
              <a:rPr lang="en-IN" sz="2400" dirty="0" smtClean="0"/>
            </a:br>
            <a:r>
              <a:rPr lang="en-IN" sz="2400" dirty="0" smtClean="0"/>
              <a:t>about a great (a)------- like tree plantation  and he has been</a:t>
            </a:r>
            <a:br>
              <a:rPr lang="en-IN" sz="2400" dirty="0" smtClean="0"/>
            </a:br>
            <a:r>
              <a:rPr lang="en-IN" sz="2400" dirty="0" smtClean="0"/>
              <a:t>(b)--------- trees for 50 </a:t>
            </a:r>
            <a:r>
              <a:rPr lang="en-IN" sz="2400" dirty="0" err="1" smtClean="0"/>
              <a:t>years.He</a:t>
            </a:r>
            <a:r>
              <a:rPr lang="en-IN" sz="2400" dirty="0" smtClean="0"/>
              <a:t> is doing it bearing the costs </a:t>
            </a:r>
            <a:br>
              <a:rPr lang="en-IN" sz="2400" dirty="0" smtClean="0"/>
            </a:br>
            <a:r>
              <a:rPr lang="en-IN" sz="2400" dirty="0" smtClean="0"/>
              <a:t>of his(c)------- .He wants to see the people happy.(d)--------</a:t>
            </a:r>
            <a:br>
              <a:rPr lang="en-IN" sz="2400" dirty="0" smtClean="0"/>
            </a:br>
            <a:r>
              <a:rPr lang="en-IN" sz="2400" dirty="0" smtClean="0"/>
              <a:t>he gets time , he plants trees and water </a:t>
            </a:r>
            <a:r>
              <a:rPr lang="en-IN" sz="2400" dirty="0" err="1" smtClean="0"/>
              <a:t>them.Even</a:t>
            </a:r>
            <a:r>
              <a:rPr lang="en-IN" sz="2400" dirty="0" smtClean="0"/>
              <a:t> he waters</a:t>
            </a:r>
            <a:br>
              <a:rPr lang="en-IN" sz="2400" dirty="0" smtClean="0"/>
            </a:br>
            <a:r>
              <a:rPr lang="en-IN" sz="2400" dirty="0" smtClean="0"/>
              <a:t>at night when he doesn’t get time during the day for his own</a:t>
            </a:r>
            <a:br>
              <a:rPr lang="en-IN" sz="2400" dirty="0" smtClean="0"/>
            </a:br>
            <a:r>
              <a:rPr lang="en-IN" sz="2400" dirty="0" smtClean="0"/>
              <a:t>(e)-------- earning purpose .</a:t>
            </a:r>
            <a:br>
              <a:rPr lang="en-IN" sz="2400" dirty="0" smtClean="0"/>
            </a:br>
            <a:r>
              <a:rPr lang="en-IN" sz="2400" dirty="0" smtClean="0"/>
              <a:t>Ans. (a) job; (b) planting; (c) own; (d) Whenever; (e</a:t>
            </a:r>
            <a:r>
              <a:rPr lang="en-IN" sz="2400" smtClean="0"/>
              <a:t>) wage.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  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19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772816"/>
            <a:ext cx="8064896" cy="288275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/>
              <a:t>8</a:t>
            </a:r>
            <a:r>
              <a:rPr lang="en-IN" sz="2400" dirty="0" smtClean="0"/>
              <a:t>.(a) ------- people discovered pearls while they were searching for food at the sea </a:t>
            </a:r>
            <a:r>
              <a:rPr lang="en-IN" sz="2400" dirty="0" err="1" smtClean="0"/>
              <a:t>shore.Pearls</a:t>
            </a:r>
            <a:r>
              <a:rPr lang="en-IN" sz="2400" dirty="0" smtClean="0"/>
              <a:t> have been mentioned in religious texts and (b)------ Ancient </a:t>
            </a:r>
            <a:r>
              <a:rPr lang="en-IN" sz="2400" dirty="0" err="1" smtClean="0"/>
              <a:t>Egyptains</a:t>
            </a:r>
            <a:r>
              <a:rPr lang="en-IN" sz="2400" dirty="0" smtClean="0"/>
              <a:t> ,Romans and Greeks (c)-------</a:t>
            </a:r>
            <a:br>
              <a:rPr lang="en-IN" sz="2400" dirty="0" smtClean="0"/>
            </a:br>
            <a:r>
              <a:rPr lang="en-IN" sz="2400" dirty="0" smtClean="0"/>
              <a:t>pearls very </a:t>
            </a:r>
            <a:r>
              <a:rPr lang="en-IN" sz="2400" dirty="0" err="1" smtClean="0"/>
              <a:t>much.The</a:t>
            </a:r>
            <a:r>
              <a:rPr lang="en-IN" sz="2400" dirty="0" smtClean="0"/>
              <a:t> </a:t>
            </a:r>
            <a:r>
              <a:rPr lang="en-IN" sz="2400" dirty="0" err="1" smtClean="0"/>
              <a:t>Egyptains</a:t>
            </a:r>
            <a:r>
              <a:rPr lang="en-IN" sz="2400" dirty="0" smtClean="0"/>
              <a:t> would take(d)---------pearls to their </a:t>
            </a:r>
            <a:r>
              <a:rPr lang="en-IN" sz="2400" dirty="0" err="1" smtClean="0"/>
              <a:t>graves.The</a:t>
            </a:r>
            <a:r>
              <a:rPr lang="en-IN" sz="2400" dirty="0" smtClean="0"/>
              <a:t> ancient Romans and Greeks considered it as a(e)---------</a:t>
            </a:r>
            <a:br>
              <a:rPr lang="en-IN" sz="2400" dirty="0" smtClean="0"/>
            </a:br>
            <a:r>
              <a:rPr lang="en-IN" sz="2400" dirty="0" smtClean="0"/>
              <a:t>of wealth and social </a:t>
            </a:r>
            <a:r>
              <a:rPr lang="en-IN" sz="2400" dirty="0" err="1" smtClean="0"/>
              <a:t>position.Pearls</a:t>
            </a:r>
            <a:r>
              <a:rPr lang="en-IN" sz="2400" dirty="0" smtClean="0"/>
              <a:t> are still attractive for their glittering beauty.</a:t>
            </a:r>
            <a:br>
              <a:rPr lang="en-IN" sz="2400" dirty="0" smtClean="0"/>
            </a:br>
            <a:r>
              <a:rPr lang="en-IN" sz="2400" dirty="0" smtClean="0"/>
              <a:t>Ans. (a) Ancient; (b) mythologies; (c) valued; (d) away; (e) sign.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3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2400" dirty="0"/>
              <a:t>9</a:t>
            </a:r>
            <a:r>
              <a:rPr lang="en-IN" sz="2400" dirty="0" smtClean="0"/>
              <a:t>.’Ama’ known as </a:t>
            </a:r>
            <a:r>
              <a:rPr lang="en-IN" sz="2400" dirty="0" err="1" smtClean="0"/>
              <a:t>the’women</a:t>
            </a:r>
            <a:r>
              <a:rPr lang="en-IN" sz="2400" dirty="0" smtClean="0"/>
              <a:t> of the sea or sea women’ living (a)------ the coast of Japan earn their livelihood </a:t>
            </a:r>
            <a:br>
              <a:rPr lang="en-IN" sz="2400" dirty="0" smtClean="0"/>
            </a:br>
            <a:r>
              <a:rPr lang="en-IN" sz="2400" dirty="0" smtClean="0"/>
              <a:t>by diving even without using (b)------- tanks for other</a:t>
            </a:r>
            <a:br>
              <a:rPr lang="en-IN" sz="2400" dirty="0" smtClean="0"/>
            </a:br>
            <a:r>
              <a:rPr lang="en-IN" sz="2400" dirty="0" smtClean="0"/>
              <a:t>breathing  </a:t>
            </a:r>
            <a:r>
              <a:rPr lang="en-IN" sz="2400" dirty="0" err="1" smtClean="0"/>
              <a:t>equipments.They</a:t>
            </a:r>
            <a:r>
              <a:rPr lang="en-IN" sz="2400" dirty="0" smtClean="0"/>
              <a:t> can hold their (c)-------- </a:t>
            </a:r>
            <a:r>
              <a:rPr lang="en-IN" sz="2400" dirty="0" err="1" smtClean="0"/>
              <a:t>upto</a:t>
            </a:r>
            <a:r>
              <a:rPr lang="en-IN" sz="2400" dirty="0" smtClean="0"/>
              <a:t> two minutes by using their own breathing </a:t>
            </a:r>
            <a:r>
              <a:rPr lang="en-IN" sz="2400" dirty="0" err="1" smtClean="0"/>
              <a:t>techniques.But</a:t>
            </a:r>
            <a:r>
              <a:rPr lang="en-IN" sz="2400" dirty="0" smtClean="0"/>
              <a:t> now the young women are (d)------- interested in practising it. As</a:t>
            </a:r>
            <a:br>
              <a:rPr lang="en-IN" sz="2400" dirty="0" smtClean="0"/>
            </a:br>
            <a:r>
              <a:rPr lang="en-IN" sz="2400" dirty="0" smtClean="0"/>
              <a:t>a result, this </a:t>
            </a:r>
            <a:r>
              <a:rPr lang="en-IN" sz="2400" dirty="0" err="1" smtClean="0"/>
              <a:t>prefession</a:t>
            </a:r>
            <a:r>
              <a:rPr lang="en-IN" sz="2400" dirty="0" smtClean="0"/>
              <a:t> will soon be(e).</a:t>
            </a:r>
            <a:br>
              <a:rPr lang="en-IN" sz="2400" dirty="0" smtClean="0"/>
            </a:br>
            <a:r>
              <a:rPr lang="en-IN" sz="2400" dirty="0" smtClean="0"/>
              <a:t>Ans. (a) along; (b) oxygen; (c) breath; (d) not; (e) extinct. 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5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666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                                                                                                      </vt:lpstr>
      <vt:lpstr>2.The lion’s share of the (a)----- people of Bangladesh live in Chattogram Hill Tracts,Mymensingh ,Rajshahi and Sylhet.Forest,Hilly and rural areas arculturee their (b)------living places.They practise their unique lifestyle (c)-------from their own history,culture and heritage.They are (d)------farmers and practise a unique type of cultivation named(e)----.They are Hindus ,Christians or Buddists by religine. Ans. (a)  ethnic; (b) common; (c) reflected; (d) mostly; (e) Jhum.</vt:lpstr>
      <vt:lpstr>3.The(a)------of food varies from country to country.Bangladeshi food is testy.Though rice is our staple food,we eat many things (b)------- from rice .We eat fish,meat,lentil soup,vegetables etc.Sweets have (c)------ an important (d)------- of our food.Village women make’pithas’ in the winter season.Most of our pithas and sweets are(e)--------- based. Ans. (a) taste; (b) apart; (c) occupied; (d) part; (e) milk.</vt:lpstr>
      <vt:lpstr>PowerPoint Presentation</vt:lpstr>
      <vt:lpstr>5.A (a) ------ of contents is a important part of a book.It gives us (b)------- about a book.It also tells us about (c) part of the book.It is usually written at the (d)------ of the page. The contant (e) -------- the book map, index and page numbers. Ans. (a) table; (b) information; (c) each; (d) top; (e) enlists. </vt:lpstr>
      <vt:lpstr>6.Shamima (a) ------ a poor woman ,had to suffer a lot in her husband’s house.One day she had to (b) ------- her husband as he tortured her verbally and physically .As she was self confident ,she could (c) ------- all the difficulties by hardworking.She intended to work with  (d) ------- woman like her and wanted to do everything for them .She trained them herself and appointed them in her organisation so that they could live with self (e)-------- and dignity.                    Ans.(a)being;(b)leave;(c)overcome;(d)illfated;(e)respected.   (  ;       </vt:lpstr>
      <vt:lpstr>7.Kartik Poramanik is a hair dresser by profession ,thought  about a great (a)------- like tree plantation  and he has been (b)--------- trees for 50 years.He is doing it bearing the costs  of his(c)------- .He wants to see the people happy.(d)-------- he gets time , he plants trees and water them.Even he waters at night when he doesn’t get time during the day for his own (e)-------- earning purpose . Ans. (a) job; (b) planting; (c) own; (d) Whenever; (e) wage.    </vt:lpstr>
      <vt:lpstr>8.(a) ------- people discovered pearls while they were searching for food at the sea shore.Pearls have been mentioned in religious texts and (b)------ Ancient Egyptains ,Romans and Greeks (c)------- pearls very much.The Egyptains would take(d)---------pearls to their graves.The ancient Romans and Greeks considered it as a(e)--------- of wealth and social position.Pearls are still attractive for their glittering beauty. Ans. (a) Ancient; (b) mythologies; (c) valued; (d) away; (e) sign.  </vt:lpstr>
      <vt:lpstr>9.’Ama’ known as the’women of the sea or sea women’ living (a)------ the coast of Japan earn their livelihood  by diving even without using (b)------- tanks for other breathing  equipments.They can hold their (c)-------- upto two minutes by using their own breathing techniques.But now the young women are (d)------- interested in practising it. As a result, this prefession will soon be(e). Ans. (a) along; (b) oxygen; (c) breath; (d) not; (e) extinct. </vt:lpstr>
      <vt:lpstr>10. River gypsies in Bangladesh are facing a (a)----- of problems.Due to urbanisation, their customers are decreasing.On the other hand, due to climate change, rivers are drying out and boat (b)------- has been restricted. So, many river (c)------ are thinking to live permanently on land..Govt. has extended its helping hand to bring them  into themainstream of the (d)------.They have already given voting rights,permanent housing and bank loan pacilities.Mobile boat schools are going to be provided for the (e)------ of their children. Ans. (a)  number; (b) movement; (c) gypsies; (d) society; (e) education. </vt:lpstr>
      <vt:lpstr>11.The news should be a piece of (a)------ .The information should be recent and (b) ------- .Mass people should take  (c)------ in it.It should be (d)-----.There are opinions that  the term ‘news’ comes from ‘new  ’ or from the (e)----- of the  directions-North,East,West and South. Ans. (a) information; (b) self-explained; (c) interest; (d) objective; (e) initails.  </vt:lpstr>
      <vt:lpstr>12.Rumi Akhter  Rina wants to be an (a)------ engineer.  An opportunity came in her life.She took part in a six-month (b)------ training programme.She took training  (c)------ electrical and house wiring at the training (d)----- . After the training ,she can now install calling bells,motor connections,tube lights,electric fans and so on.The project is founded (e)------ UNICEF. Ans. (a) electrica;l (b) vocational; (c) in; (d) centre; (e) by. </vt:lpstr>
      <vt:lpstr>13. The Falcon Hypersonic TechnologyVehicle-2, the (a)----- plane ever built by human beings is the product of a US military project.Its speed is around 20 times the speed of (b) ------ and its temperature with standing power is 2,000 degee (C), hotter than the (c)-------- point steel.US defense agency will launch it. According to their plan,launching HTV-2 into the space on the  back of a rocket.At time of its flying towards the earth,the en- gineers will guide and monitor it in its (e)-------. Ans. (a) fastest; (b) sound; (c) melting; (d) will; (e) flight. </vt:lpstr>
      <vt:lpstr>14.The  (a)------- people Bangladesh hold a very (b)------ place in the (c)------ of the country.The majority of this people live in the Chittagong Hill Tracts.They (d)------- Jhum cultivation.They (e)-------- their houses on bamboo or wooden platforms called ‘machang’ .They eat rice,vegetables maize and fish ,poultry and meat. Ans. (a) ethnic; (b) imfortant; (c) culture; (d) practise; (e) build. </vt:lpstr>
      <vt:lpstr>15.Shamima Akhter is an (a)------ woman lives in a typical Bangladeshi villageb)------- Bhabanipur in Jhenaidah.She has struggled much to bring about a change in her life.She has seen the cruelest (c)------ of life.But cruelty could not defeat her spirit.She has come out as a(d)------ ignoring all the odds of life.Now she runs a boutique (e)-------. Ans .(a) extraordinary; (b) called; (c) aspect; (d) winner; (e) successfully.</vt:lpstr>
      <vt:lpstr>16. River gypsies in Bangladesh(a)------facing various problems beause (b)------ urbanization ,unpredictable rain and drying out of rivers and the (c)------ of their lifestyle in the context of changed reality.Government and some (d)------ organizations are working hard to help them adjust in the changing world.It will (e)----- time to have the changes. Ans. (a) are ; (b)rapid; (c) changing; (d) voluntary; (e) take.      </vt:lpstr>
      <vt:lpstr>17.River gypsies (a)----- an ethnic group9c in Bangladesh.They are known as bedey.They (b)----- in small country boats  and travel like nomads from one place to another.Throughout the monsoon they (c)------- busy with fishing.Men catch snakes and (d)------ people with snake charming and sell herbal cures.Women go (e)------ door to door to sell bangles,cosmetics and other things.   Ans. (a) are; (b) live; (c) remain; (d) entertain; (e) from.</vt:lpstr>
      <vt:lpstr>18.Human (a)------ cunquered the distance on earth by dis- covering wheels.They (b)------ further.Then on December 17,  1903, the wright brothers in America made the first (c)-------of flying in a place.In  the experiment ,a machine (d)------  a man and rose above by its own power.That was human being’s first real take -off .And now,they have got a supersonic speed.Modern aircraft companies are making revolutions in aviation technology.Boeing as well as Airbus is (e)------modern passenger airplanes .These planes fly very  fast.Boeing 787 flies 950 km/h.Airbus 350 is expected to  fly in a couple of years .Its speed will be 945 km/h. Ans.(a) beings ;(b) endeavored; (c) experiment; (d) carried; (e) producing.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99</cp:revision>
  <dcterms:created xsi:type="dcterms:W3CDTF">2020-06-24T14:40:37Z</dcterms:created>
  <dcterms:modified xsi:type="dcterms:W3CDTF">2020-07-14T14:54:34Z</dcterms:modified>
</cp:coreProperties>
</file>