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1" r:id="rId5"/>
    <p:sldId id="259" r:id="rId6"/>
    <p:sldId id="278" r:id="rId7"/>
    <p:sldId id="279" r:id="rId8"/>
    <p:sldId id="311" r:id="rId9"/>
    <p:sldId id="310" r:id="rId10"/>
    <p:sldId id="303" r:id="rId11"/>
    <p:sldId id="302" r:id="rId12"/>
    <p:sldId id="306" r:id="rId13"/>
    <p:sldId id="304" r:id="rId14"/>
    <p:sldId id="301" r:id="rId15"/>
    <p:sldId id="305" r:id="rId16"/>
    <p:sldId id="30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izanplsc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Class Presentation\My Class\Boarders\Frame\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810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7775" y="800100"/>
            <a:ext cx="6629400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Welcome to the presentation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Mizan\Downloads\Screenshot (26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057400"/>
            <a:ext cx="7315200" cy="3743325"/>
          </a:xfrm>
          <a:prstGeom prst="rect">
            <a:avLst/>
          </a:prstGeom>
          <a:ln w="190500" cap="sq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32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Class Presentation\My Class\Boarders\Frame\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457200"/>
            <a:ext cx="462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Read the text silently.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371600"/>
            <a:ext cx="8305800" cy="452431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Most of these ethnic people living in Bangladesh have some common characteristics. They have their own lifestyles.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build their houses on bamboo or wooden platforms called ‘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machang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’. Rich is their staple food. They eat vegetables, maize and fish, poultry and meat. Their kitchen utensils are bamboo, wooden and earthen pots which they make themselves. Men wear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lungis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women wear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thamis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sarongs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angis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Women weave their own clothes.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Hunting and fishing are their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pastimes .They are fond of songs, music, dances, theatre and fairs. Traditional musical instruments used are bugles made from buffalo horns, drums and bamboo flutes. Wrestling is a  popular sport for them.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Class Presentation\My Class\Boarders\Frame\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2475" y="380999"/>
            <a:ext cx="541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Find the answers from column B to the questions in column A and  write them in complete sentences.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387733"/>
              </p:ext>
            </p:extLst>
          </p:nvPr>
        </p:nvGraphicFramePr>
        <p:xfrm>
          <a:off x="685800" y="1905001"/>
          <a:ext cx="7848600" cy="4220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3924300"/>
              </a:tblGrid>
              <a:tr h="3871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236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 Where do the ethnic people build their houses?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a.  a traditional musical instrument made from a buffalo  horn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743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What are their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favourite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pastimes?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b. clay, bamboo and wood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710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 What is a bugle?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c. rice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743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4. What do the women wear?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d. on the wooden or bamboo platforms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743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5. What are their kitchen utensils made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of?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e. finishing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and hunting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710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6. What is their staple food?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f.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thamis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or sarongs and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angis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57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Class Presentation\My Class\Boarders\Frame\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457200"/>
            <a:ext cx="5562600" cy="1384995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Complete the paragraph. Use the words below to fill in the gaps. There are more words than necessary.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981199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Lungi, sport, earthen,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machang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weave, wrestling, song, rice, fishing, lifestyles, wooden, bugle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429000"/>
            <a:ext cx="7772400" cy="267765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tribal people follow their                      . The platform they build their houses on is called                             . Men wear                              . Women                          their own clothes. Their staple food is                       . They are fond of songs, dance, music, and                        .                 is their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sport.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33513" y="3467100"/>
            <a:ext cx="1478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lifestyles</a:t>
            </a:r>
            <a:endParaRPr lang="en-US" sz="2800" u="sng" dirty="0"/>
          </a:p>
        </p:txBody>
      </p:sp>
      <p:sp>
        <p:nvSpPr>
          <p:cNvPr id="8" name="Rectangle 7"/>
          <p:cNvSpPr/>
          <p:nvPr/>
        </p:nvSpPr>
        <p:spPr>
          <a:xfrm>
            <a:off x="7065635" y="3858369"/>
            <a:ext cx="1478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machang</a:t>
            </a:r>
            <a:endParaRPr lang="en-US" sz="2800" u="sng" dirty="0"/>
          </a:p>
        </p:txBody>
      </p:sp>
      <p:sp>
        <p:nvSpPr>
          <p:cNvPr id="9" name="Rectangle 8"/>
          <p:cNvSpPr/>
          <p:nvPr/>
        </p:nvSpPr>
        <p:spPr>
          <a:xfrm>
            <a:off x="2895600" y="4263122"/>
            <a:ext cx="1042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Lungi</a:t>
            </a:r>
            <a:endParaRPr lang="en-US" sz="2800" u="sng" dirty="0"/>
          </a:p>
        </p:txBody>
      </p:sp>
      <p:sp>
        <p:nvSpPr>
          <p:cNvPr id="10" name="Rectangle 9"/>
          <p:cNvSpPr/>
          <p:nvPr/>
        </p:nvSpPr>
        <p:spPr>
          <a:xfrm>
            <a:off x="6524101" y="4263122"/>
            <a:ext cx="1099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weave</a:t>
            </a:r>
            <a:endParaRPr lang="en-US" sz="2800" u="sng" dirty="0"/>
          </a:p>
        </p:txBody>
      </p:sp>
      <p:sp>
        <p:nvSpPr>
          <p:cNvPr id="11" name="Rectangle 10"/>
          <p:cNvSpPr/>
          <p:nvPr/>
        </p:nvSpPr>
        <p:spPr>
          <a:xfrm>
            <a:off x="6331198" y="4733925"/>
            <a:ext cx="721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rice</a:t>
            </a:r>
            <a:endParaRPr lang="en-US" sz="2800" u="sng" dirty="0"/>
          </a:p>
        </p:txBody>
      </p:sp>
      <p:sp>
        <p:nvSpPr>
          <p:cNvPr id="12" name="Rectangle 11"/>
          <p:cNvSpPr/>
          <p:nvPr/>
        </p:nvSpPr>
        <p:spPr>
          <a:xfrm>
            <a:off x="6883335" y="5105400"/>
            <a:ext cx="1181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fishing</a:t>
            </a:r>
            <a:endParaRPr lang="en-US" sz="2800" u="sng" dirty="0"/>
          </a:p>
        </p:txBody>
      </p:sp>
      <p:sp>
        <p:nvSpPr>
          <p:cNvPr id="13" name="Rectangle 12"/>
          <p:cNvSpPr/>
          <p:nvPr/>
        </p:nvSpPr>
        <p:spPr>
          <a:xfrm>
            <a:off x="838200" y="5583436"/>
            <a:ext cx="16097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wrestling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9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Class Presentation\My Class\Boarders\Frame\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6725" y="333375"/>
            <a:ext cx="5486400" cy="1815882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F. Choose the best answer to each question from the alternatives given and write the corresponding number of the answers in your answer script.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333625"/>
            <a:ext cx="8229600" cy="415498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ethnic people in Bangladesh play a significant role in the culture of the  country. Here the word ‘ethnic’ means ----------</a:t>
            </a:r>
          </a:p>
          <a:p>
            <a:pPr marL="400050" indent="-400050">
              <a:buAutoNum type="roman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Urban	ii. Rural	iii. Aboriginal 	iv. original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The ethnic people live in --------------.</a:t>
            </a:r>
          </a:p>
          <a:p>
            <a:pPr marL="400050" indent="-400050">
              <a:buAutoNum type="roman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Rural area			ii. Urban area	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iii. Some particular regions of Bangladesh		iv. Hilly area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They do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Jhum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cultivation----------------.</a:t>
            </a:r>
          </a:p>
          <a:p>
            <a:pPr marL="400050" indent="-400050">
              <a:buAutoNum type="roman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the plain  land		ii. In the forest	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iii. Beside a river		iv. In the hill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onut 4"/>
          <p:cNvSpPr/>
          <p:nvPr/>
        </p:nvSpPr>
        <p:spPr>
          <a:xfrm>
            <a:off x="4191000" y="3124200"/>
            <a:ext cx="381000" cy="38100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457200" y="4220617"/>
            <a:ext cx="381000" cy="38100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4114800" y="5334000"/>
            <a:ext cx="381000" cy="38100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0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Class Presentation\My Class\Boarders\Frame\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838200"/>
            <a:ext cx="7467600" cy="5693866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 Most of them do the job of ------------------------.</a:t>
            </a:r>
          </a:p>
          <a:p>
            <a:pPr marL="400050" indent="-400050">
              <a:buAutoNum type="roman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Cleaning an clearing forest	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ii. Maintaining forest area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iii. Growing and collecting crops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iv. Fishing in the river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e. They use---------- language.</a:t>
            </a:r>
          </a:p>
          <a:p>
            <a:pPr marL="400050" indent="-400050">
              <a:buAutoNum type="roman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Foreign		 ii. Global	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iii. Native		 iv. International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f. The word ‘weave’ refers to ----------------.</a:t>
            </a:r>
          </a:p>
          <a:p>
            <a:pPr marL="400050" indent="-400050">
              <a:buAutoNum type="roman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Knit	iii. create	iii. Invent	iv. Paint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g. ‘Bugle’ is a ---------------</a:t>
            </a:r>
          </a:p>
          <a:p>
            <a:pPr marL="571500" indent="-571500">
              <a:buAutoNum type="roman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Kitchen		ii. Sport item		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iii. Farming tool	iv. Musical instrument	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nut 3"/>
          <p:cNvSpPr/>
          <p:nvPr/>
        </p:nvSpPr>
        <p:spPr>
          <a:xfrm>
            <a:off x="3429000" y="6067425"/>
            <a:ext cx="381000" cy="38100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762000" y="3962400"/>
            <a:ext cx="381000" cy="38100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762000" y="2209800"/>
            <a:ext cx="381000" cy="38100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752475" y="4800600"/>
            <a:ext cx="381000" cy="38100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Class Presentation\My Class\Boarders\Frame\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6764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Read the following text and fill in the gaps with appropriate words to make it a meaningful one.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048000"/>
            <a:ext cx="8153400" cy="2246769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Most of the ethnic  people (a)         in rural Bangladesh. They have their (b)          lifestyles. They (c)           their houses on bamboo or wooden platforms called ‘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machang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’. Rice is their  (d)           food. Hunting and fishing are their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(e)             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9175" y="30480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live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4225" y="3457575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own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2775" y="3457575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build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7725" y="43053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staple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5" y="476202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pastimes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Class Presentation\My Class\Boarders\Frame\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arallelogram 3"/>
          <p:cNvSpPr/>
          <p:nvPr/>
        </p:nvSpPr>
        <p:spPr>
          <a:xfrm>
            <a:off x="3886200" y="381000"/>
            <a:ext cx="4572000" cy="4362450"/>
          </a:xfrm>
          <a:prstGeom prst="parallelogram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Thanks to all.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43450"/>
            <a:ext cx="6019800" cy="173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Class Presentation\My Class\Boarders\Frame\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ame 2"/>
          <p:cNvSpPr/>
          <p:nvPr/>
        </p:nvSpPr>
        <p:spPr>
          <a:xfrm>
            <a:off x="1295400" y="533400"/>
            <a:ext cx="6400800" cy="914400"/>
          </a:xfrm>
          <a:prstGeom prst="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276600"/>
            <a:ext cx="3657600" cy="286232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Mizanur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Rahman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B.A.(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Hons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.), M.A. in English, B.Ed.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Police Lines School and College,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Pabna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  <a:hlinkClick r:id="rId3"/>
              </a:rPr>
              <a:t>mizanplsc@gmail.com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Cell Phone 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01737979719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1075" y="3276600"/>
            <a:ext cx="3733800" cy="286232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VIII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Subject: English 1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Paper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Unit: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One (A glimpse of our culture)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Lesson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Four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Title: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Our ethnic friends-2 Class Duration: 40 minutes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Date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14/07/2020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8300"/>
            <a:ext cx="1524000" cy="1600200"/>
          </a:xfrm>
          <a:prstGeom prst="rect">
            <a:avLst/>
          </a:prstGeom>
        </p:spPr>
      </p:pic>
      <p:pic>
        <p:nvPicPr>
          <p:cNvPr id="7" name="Picture 2" descr="C:\Users\user\Downloads\English-For-Today-Class-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113" y="1609725"/>
            <a:ext cx="1483156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92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Class Presentation\My Class\Boarders\Frame\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392668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Look at the picture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" y="56388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do you see in the pictures?</a:t>
            </a:r>
          </a:p>
        </p:txBody>
      </p:sp>
      <p:pic>
        <p:nvPicPr>
          <p:cNvPr id="7" name="Picture 2" descr="C:\Users\Mizan\Downloads\Screenshot (24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95524"/>
            <a:ext cx="2362200" cy="2371725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Mizan\Downloads\Screenshot (25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2276475"/>
            <a:ext cx="3619500" cy="2471742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Mizan\Downloads\Screenshot (26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295525"/>
            <a:ext cx="1714500" cy="2371725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1500" y="5105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Picture-1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5029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Picture-2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5029200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Picture-3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88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Class Presentation\My Class\Boarders\Frame\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Callout 2"/>
          <p:cNvSpPr/>
          <p:nvPr/>
        </p:nvSpPr>
        <p:spPr>
          <a:xfrm>
            <a:off x="876300" y="838200"/>
            <a:ext cx="7315200" cy="2667000"/>
          </a:xfrm>
          <a:prstGeom prst="downArrowCallout">
            <a:avLst>
              <a:gd name="adj1" fmla="val 13571"/>
              <a:gd name="adj2" fmla="val 20625"/>
              <a:gd name="adj3" fmla="val 25000"/>
              <a:gd name="adj4" fmla="val 4943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Today’s Lesson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552450" y="3581400"/>
            <a:ext cx="8229600" cy="2057401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Our ethnic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friends</a:t>
            </a:r>
            <a:endParaRPr lang="en-US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96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Class Presentation\My Class\Boarders\Frame\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2438400"/>
            <a:ext cx="7848600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lesson, the students will be able to: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about ethnic people in Bangladesh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infer meaning from the text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Read and understand text.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Choose the best answer and fill in the gaps.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1150" y="1039743"/>
            <a:ext cx="58674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9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Class Presentation\My Class\Boarders\Frame\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2062" y="381000"/>
            <a:ext cx="6324600" cy="64633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Key words prostration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" y="1381780"/>
            <a:ext cx="23241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Word -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Ethnic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" y="1997705"/>
            <a:ext cx="2133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(Adjective)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50" y="1381780"/>
            <a:ext cx="3409950" cy="138499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Meaning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Relating to a particular race of people.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528843"/>
            <a:ext cx="3124200" cy="52322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Syn.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Racial, tribal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0660" y="4323546"/>
            <a:ext cx="3386139" cy="954107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Meaning: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Bamboo or wooden platforms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6" y="1318885"/>
            <a:ext cx="2028825" cy="1338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C:\Users\Mizan\Downloads\Macha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80725"/>
            <a:ext cx="1995487" cy="122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4800" y="4114357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Word :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Machang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225" y="316739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are different groups of ethnic people in Bangladesh.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9700" y="5410200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They build their houses 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machang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" y="4800600"/>
            <a:ext cx="9906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Noun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55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Class Presentation\My Class\Boarders\Frame\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1987" y="3699064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Word: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Shifting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3954513"/>
            <a:ext cx="3352800" cy="954107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Meaning:</a:t>
            </a:r>
            <a:r>
              <a:rPr lang="en-US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Always changing and moving.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8" y="4843790"/>
            <a:ext cx="2171702" cy="52322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Syn.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movable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Mizan\Downloads\shif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33800"/>
            <a:ext cx="2143125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1974" y="775779"/>
            <a:ext cx="2562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Word: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Bugle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483241"/>
            <a:ext cx="3124200" cy="95410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Meaning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 brass musical instrument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Users\Mizan\Downloads\bug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714014"/>
            <a:ext cx="1609724" cy="11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47774" y="1981200"/>
            <a:ext cx="6100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Example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Bugle is an one kind of flute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5911" y="5408294"/>
            <a:ext cx="6796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Example: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Now a days, they are shifting their occupations.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0339" y="4234934"/>
            <a:ext cx="1531144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adjective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8174" y="1360763"/>
            <a:ext cx="1409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Noun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Class Presentation\My Class\Boarders\Frame\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1977" y="685800"/>
            <a:ext cx="2543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Characteristics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975" y="1716822"/>
            <a:ext cx="2514600" cy="52322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Syn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features.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407909"/>
            <a:ext cx="3429000" cy="2246769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Meaning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Some features or qualities belonging typically to a person or a group of persons.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1" y="3654922"/>
            <a:ext cx="3067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Word: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Communities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573214"/>
            <a:ext cx="3048000" cy="2246769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Meaning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body of people living in the same place under the same law.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977" y="5028605"/>
            <a:ext cx="2257424" cy="5232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Syn.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societies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Mizan\Downloads\charactristic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7" y="1000378"/>
            <a:ext cx="1981200" cy="130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izan\Downloads\communiti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791635"/>
            <a:ext cx="1951037" cy="140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400" y="2474893"/>
            <a:ext cx="6819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ethnic people have some common characteristics.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5848557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Example: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They are the member of same community.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2081" y="4343400"/>
            <a:ext cx="1004889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Noun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8050" y="477158"/>
            <a:ext cx="15240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Noun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00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Class Presentation\My Class\Boarders\Frame\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6250" y="759767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Maize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682822"/>
            <a:ext cx="2514600" cy="138499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Meaning: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Corn, a kind of crop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199" y="3819287"/>
            <a:ext cx="237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Word: </a:t>
            </a:r>
            <a:r>
              <a:rPr lang="en-US" sz="28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Poultry</a:t>
            </a:r>
            <a:endParaRPr lang="en-US" sz="2800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1160" y="3733800"/>
            <a:ext cx="3119440" cy="138499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Meaning: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Domestic  birds kept for eggs and meat.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Mizan\Downloads\maize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5" y="609600"/>
            <a:ext cx="2657475" cy="153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Mizan\Downloads\poult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3" y="3819287"/>
            <a:ext cx="2286000" cy="143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0" y="2438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Example: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They like to eat maize.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5900" y="5400673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Example: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Poultry is their one of the most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foods.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4538424"/>
            <a:ext cx="1828800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Noun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1513820"/>
            <a:ext cx="1035841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Noun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22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840</Words>
  <Application>Microsoft Office PowerPoint</Application>
  <PresentationFormat>On-screen Show (4:3)</PresentationFormat>
  <Paragraphs>130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53</cp:revision>
  <dcterms:created xsi:type="dcterms:W3CDTF">2006-08-16T00:00:00Z</dcterms:created>
  <dcterms:modified xsi:type="dcterms:W3CDTF">2020-07-14T16:07:35Z</dcterms:modified>
</cp:coreProperties>
</file>